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55" r:id="rId1"/>
  </p:sldMasterIdLst>
  <p:notesMasterIdLst>
    <p:notesMasterId r:id="rId17"/>
  </p:notesMasterIdLst>
  <p:sldIdLst>
    <p:sldId id="256" r:id="rId2"/>
    <p:sldId id="279" r:id="rId3"/>
    <p:sldId id="264" r:id="rId4"/>
    <p:sldId id="450" r:id="rId5"/>
    <p:sldId id="451" r:id="rId6"/>
    <p:sldId id="452" r:id="rId7"/>
    <p:sldId id="461" r:id="rId8"/>
    <p:sldId id="465" r:id="rId9"/>
    <p:sldId id="466" r:id="rId10"/>
    <p:sldId id="467" r:id="rId11"/>
    <p:sldId id="468" r:id="rId12"/>
    <p:sldId id="469" r:id="rId13"/>
    <p:sldId id="453" r:id="rId14"/>
    <p:sldId id="454" r:id="rId15"/>
    <p:sldId id="449" r:id="rId16"/>
  </p:sldIdLst>
  <p:sldSz cx="9144000" cy="6858000" type="screen4x3"/>
  <p:notesSz cx="6858000" cy="9144000"/>
  <p:embeddedFontLst>
    <p:embeddedFont>
      <p:font typeface="Book Antiqua" panose="02040602050305030304" pitchFamily="18"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nl-NL"/>
    </a:defPPr>
    <a:lvl1pPr algn="ctr" rtl="0" fontAlgn="base">
      <a:spcBef>
        <a:spcPct val="50000"/>
      </a:spcBef>
      <a:spcAft>
        <a:spcPct val="0"/>
      </a:spcAft>
      <a:defRPr sz="1000" kern="1200">
        <a:solidFill>
          <a:schemeClr val="tx1"/>
        </a:solidFill>
        <a:latin typeface="Verdana" pitchFamily="34" charset="0"/>
        <a:ea typeface="+mn-ea"/>
        <a:cs typeface="+mn-cs"/>
      </a:defRPr>
    </a:lvl1pPr>
    <a:lvl2pPr marL="457200" algn="ctr" rtl="0" fontAlgn="base">
      <a:spcBef>
        <a:spcPct val="50000"/>
      </a:spcBef>
      <a:spcAft>
        <a:spcPct val="0"/>
      </a:spcAft>
      <a:defRPr sz="1000" kern="1200">
        <a:solidFill>
          <a:schemeClr val="tx1"/>
        </a:solidFill>
        <a:latin typeface="Verdana" pitchFamily="34" charset="0"/>
        <a:ea typeface="+mn-ea"/>
        <a:cs typeface="+mn-cs"/>
      </a:defRPr>
    </a:lvl2pPr>
    <a:lvl3pPr marL="914400" algn="ctr" rtl="0" fontAlgn="base">
      <a:spcBef>
        <a:spcPct val="50000"/>
      </a:spcBef>
      <a:spcAft>
        <a:spcPct val="0"/>
      </a:spcAft>
      <a:defRPr sz="1000" kern="1200">
        <a:solidFill>
          <a:schemeClr val="tx1"/>
        </a:solidFill>
        <a:latin typeface="Verdana" pitchFamily="34" charset="0"/>
        <a:ea typeface="+mn-ea"/>
        <a:cs typeface="+mn-cs"/>
      </a:defRPr>
    </a:lvl3pPr>
    <a:lvl4pPr marL="1371600" algn="ctr" rtl="0" fontAlgn="base">
      <a:spcBef>
        <a:spcPct val="50000"/>
      </a:spcBef>
      <a:spcAft>
        <a:spcPct val="0"/>
      </a:spcAft>
      <a:defRPr sz="1000" kern="1200">
        <a:solidFill>
          <a:schemeClr val="tx1"/>
        </a:solidFill>
        <a:latin typeface="Verdana" pitchFamily="34" charset="0"/>
        <a:ea typeface="+mn-ea"/>
        <a:cs typeface="+mn-cs"/>
      </a:defRPr>
    </a:lvl4pPr>
    <a:lvl5pPr marL="1828800" algn="ctr" rtl="0" fontAlgn="base">
      <a:spcBef>
        <a:spcPct val="50000"/>
      </a:spcBef>
      <a:spcAft>
        <a:spcPct val="0"/>
      </a:spcAft>
      <a:defRPr sz="1000" kern="1200">
        <a:solidFill>
          <a:schemeClr val="tx1"/>
        </a:solidFill>
        <a:latin typeface="Verdana" pitchFamily="34" charset="0"/>
        <a:ea typeface="+mn-ea"/>
        <a:cs typeface="+mn-cs"/>
      </a:defRPr>
    </a:lvl5pPr>
    <a:lvl6pPr marL="2286000" algn="l" defTabSz="914400" rtl="0" eaLnBrk="1" latinLnBrk="0" hangingPunct="1">
      <a:defRPr sz="1000" kern="1200">
        <a:solidFill>
          <a:schemeClr val="tx1"/>
        </a:solidFill>
        <a:latin typeface="Verdana" pitchFamily="34" charset="0"/>
        <a:ea typeface="+mn-ea"/>
        <a:cs typeface="+mn-cs"/>
      </a:defRPr>
    </a:lvl6pPr>
    <a:lvl7pPr marL="2743200" algn="l" defTabSz="914400" rtl="0" eaLnBrk="1" latinLnBrk="0" hangingPunct="1">
      <a:defRPr sz="1000" kern="1200">
        <a:solidFill>
          <a:schemeClr val="tx1"/>
        </a:solidFill>
        <a:latin typeface="Verdana" pitchFamily="34" charset="0"/>
        <a:ea typeface="+mn-ea"/>
        <a:cs typeface="+mn-cs"/>
      </a:defRPr>
    </a:lvl7pPr>
    <a:lvl8pPr marL="3200400" algn="l" defTabSz="914400" rtl="0" eaLnBrk="1" latinLnBrk="0" hangingPunct="1">
      <a:defRPr sz="1000" kern="1200">
        <a:solidFill>
          <a:schemeClr val="tx1"/>
        </a:solidFill>
        <a:latin typeface="Verdana" pitchFamily="34" charset="0"/>
        <a:ea typeface="+mn-ea"/>
        <a:cs typeface="+mn-cs"/>
      </a:defRPr>
    </a:lvl8pPr>
    <a:lvl9pPr marL="3657600" algn="l" defTabSz="914400" rtl="0" eaLnBrk="1" latinLnBrk="0" hangingPunct="1">
      <a:defRPr sz="10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es Korver" initials="KK" lastIdx="1" clrIdx="0">
    <p:extLst>
      <p:ext uri="{19B8F6BF-5375-455C-9EA6-DF929625EA0E}">
        <p15:presenceInfo xmlns:p15="http://schemas.microsoft.com/office/powerpoint/2012/main" userId="968584245e7a19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008000"/>
    <a:srgbClr val="FF6600"/>
    <a:srgbClr val="66FF33"/>
    <a:srgbClr val="00FFFF"/>
    <a:srgbClr val="FF0000"/>
    <a:srgbClr val="CC0000"/>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69949-12CC-42F3-A4B8-556446FF4191}" v="347" dt="2019-12-11T15:11:03.3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950" autoAdjust="0"/>
    <p:restoredTop sz="90560" autoAdjust="0"/>
  </p:normalViewPr>
  <p:slideViewPr>
    <p:cSldViewPr>
      <p:cViewPr varScale="1">
        <p:scale>
          <a:sx n="110" d="100"/>
          <a:sy n="110" d="100"/>
        </p:scale>
        <p:origin x="233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es Korver" userId="968584245e7a199c" providerId="LiveId" clId="{2EF69949-12CC-42F3-A4B8-556446FF4191}"/>
    <pc:docChg chg="undo custSel addSld delSld modSld sldOrd">
      <pc:chgData name="Kees Korver" userId="968584245e7a199c" providerId="LiveId" clId="{2EF69949-12CC-42F3-A4B8-556446FF4191}" dt="2019-12-11T16:04:38.665" v="3421" actId="20577"/>
      <pc:docMkLst>
        <pc:docMk/>
      </pc:docMkLst>
      <pc:sldChg chg="addSp delSp modSp delAnim modNotesTx">
        <pc:chgData name="Kees Korver" userId="968584245e7a199c" providerId="LiveId" clId="{2EF69949-12CC-42F3-A4B8-556446FF4191}" dt="2019-12-11T15:53:43.722" v="2618" actId="6549"/>
        <pc:sldMkLst>
          <pc:docMk/>
          <pc:sldMk cId="0" sldId="264"/>
        </pc:sldMkLst>
        <pc:spChg chg="add mod">
          <ac:chgData name="Kees Korver" userId="968584245e7a199c" providerId="LiveId" clId="{2EF69949-12CC-42F3-A4B8-556446FF4191}" dt="2019-12-11T14:14:33.429" v="569" actId="692"/>
          <ac:spMkLst>
            <pc:docMk/>
            <pc:sldMk cId="0" sldId="264"/>
            <ac:spMk id="2" creationId="{35657045-44E9-4803-9F75-3159827AC522}"/>
          </ac:spMkLst>
        </pc:spChg>
        <pc:spChg chg="add mod">
          <ac:chgData name="Kees Korver" userId="968584245e7a199c" providerId="LiveId" clId="{2EF69949-12CC-42F3-A4B8-556446FF4191}" dt="2019-12-11T14:57:42.561" v="1464" actId="1035"/>
          <ac:spMkLst>
            <pc:docMk/>
            <pc:sldMk cId="0" sldId="264"/>
            <ac:spMk id="3" creationId="{CB1E2457-D626-4338-8362-AC42D36AECC2}"/>
          </ac:spMkLst>
        </pc:spChg>
        <pc:spChg chg="mod">
          <ac:chgData name="Kees Korver" userId="968584245e7a199c" providerId="LiveId" clId="{2EF69949-12CC-42F3-A4B8-556446FF4191}" dt="2019-12-11T13:57:54.928" v="264" actId="20577"/>
          <ac:spMkLst>
            <pc:docMk/>
            <pc:sldMk cId="0" sldId="264"/>
            <ac:spMk id="15" creationId="{00000000-0000-0000-0000-000000000000}"/>
          </ac:spMkLst>
        </pc:spChg>
        <pc:spChg chg="mod">
          <ac:chgData name="Kees Korver" userId="968584245e7a199c" providerId="LiveId" clId="{2EF69949-12CC-42F3-A4B8-556446FF4191}" dt="2019-12-11T13:57:48.459" v="262" actId="1076"/>
          <ac:spMkLst>
            <pc:docMk/>
            <pc:sldMk cId="0" sldId="264"/>
            <ac:spMk id="18" creationId="{00000000-0000-0000-0000-000000000000}"/>
          </ac:spMkLst>
        </pc:spChg>
        <pc:spChg chg="mod">
          <ac:chgData name="Kees Korver" userId="968584245e7a199c" providerId="LiveId" clId="{2EF69949-12CC-42F3-A4B8-556446FF4191}" dt="2019-12-11T14:14:46.949" v="570" actId="115"/>
          <ac:spMkLst>
            <pc:docMk/>
            <pc:sldMk cId="0" sldId="264"/>
            <ac:spMk id="57346" creationId="{00000000-0000-0000-0000-000000000000}"/>
          </ac:spMkLst>
        </pc:spChg>
        <pc:spChg chg="del">
          <ac:chgData name="Kees Korver" userId="968584245e7a199c" providerId="LiveId" clId="{2EF69949-12CC-42F3-A4B8-556446FF4191}" dt="2019-12-11T14:05:36.709" v="347" actId="478"/>
          <ac:spMkLst>
            <pc:docMk/>
            <pc:sldMk cId="0" sldId="264"/>
            <ac:spMk id="121863" creationId="{00000000-0000-0000-0000-000000000000}"/>
          </ac:spMkLst>
        </pc:spChg>
        <pc:spChg chg="del">
          <ac:chgData name="Kees Korver" userId="968584245e7a199c" providerId="LiveId" clId="{2EF69949-12CC-42F3-A4B8-556446FF4191}" dt="2019-12-11T14:05:34.537" v="346" actId="478"/>
          <ac:spMkLst>
            <pc:docMk/>
            <pc:sldMk cId="0" sldId="264"/>
            <ac:spMk id="121864" creationId="{00000000-0000-0000-0000-000000000000}"/>
          </ac:spMkLst>
        </pc:spChg>
        <pc:picChg chg="add mod">
          <ac:chgData name="Kees Korver" userId="968584245e7a199c" providerId="LiveId" clId="{2EF69949-12CC-42F3-A4B8-556446FF4191}" dt="2019-12-11T14:08:11.081" v="378" actId="1035"/>
          <ac:picMkLst>
            <pc:docMk/>
            <pc:sldMk cId="0" sldId="264"/>
            <ac:picMk id="16" creationId="{7C51EA2E-381A-410B-8CE1-9C486BE0BDA2}"/>
          </ac:picMkLst>
        </pc:picChg>
        <pc:picChg chg="del">
          <ac:chgData name="Kees Korver" userId="968584245e7a199c" providerId="LiveId" clId="{2EF69949-12CC-42F3-A4B8-556446FF4191}" dt="2019-12-11T13:56:10.053" v="184" actId="478"/>
          <ac:picMkLst>
            <pc:docMk/>
            <pc:sldMk cId="0" sldId="264"/>
            <ac:picMk id="17" creationId="{00000000-0000-0000-0000-000000000000}"/>
          </ac:picMkLst>
        </pc:picChg>
        <pc:picChg chg="add mod">
          <ac:chgData name="Kees Korver" userId="968584245e7a199c" providerId="LiveId" clId="{2EF69949-12CC-42F3-A4B8-556446FF4191}" dt="2019-12-11T14:16:55.148" v="579" actId="1035"/>
          <ac:picMkLst>
            <pc:docMk/>
            <pc:sldMk cId="0" sldId="264"/>
            <ac:picMk id="1026" creationId="{8CDA46C6-3853-4211-AB0B-662959B1E55D}"/>
          </ac:picMkLst>
        </pc:picChg>
        <pc:picChg chg="del">
          <ac:chgData name="Kees Korver" userId="968584245e7a199c" providerId="LiveId" clId="{2EF69949-12CC-42F3-A4B8-556446FF4191}" dt="2019-12-11T13:56:09.428" v="183" actId="478"/>
          <ac:picMkLst>
            <pc:docMk/>
            <pc:sldMk cId="0" sldId="264"/>
            <ac:picMk id="57349" creationId="{00000000-0000-0000-0000-000000000000}"/>
          </ac:picMkLst>
        </pc:picChg>
        <pc:picChg chg="del">
          <ac:chgData name="Kees Korver" userId="968584245e7a199c" providerId="LiveId" clId="{2EF69949-12CC-42F3-A4B8-556446FF4191}" dt="2019-12-11T13:56:08.850" v="182" actId="478"/>
          <ac:picMkLst>
            <pc:docMk/>
            <pc:sldMk cId="0" sldId="264"/>
            <ac:picMk id="57350" creationId="{00000000-0000-0000-0000-000000000000}"/>
          </ac:picMkLst>
        </pc:picChg>
        <pc:picChg chg="del">
          <ac:chgData name="Kees Korver" userId="968584245e7a199c" providerId="LiveId" clId="{2EF69949-12CC-42F3-A4B8-556446FF4191}" dt="2019-12-11T13:56:08.210" v="181" actId="478"/>
          <ac:picMkLst>
            <pc:docMk/>
            <pc:sldMk cId="0" sldId="264"/>
            <ac:picMk id="57353" creationId="{00000000-0000-0000-0000-000000000000}"/>
          </ac:picMkLst>
        </pc:picChg>
        <pc:picChg chg="del">
          <ac:chgData name="Kees Korver" userId="968584245e7a199c" providerId="LiveId" clId="{2EF69949-12CC-42F3-A4B8-556446FF4191}" dt="2019-12-11T13:56:11.071" v="186" actId="478"/>
          <ac:picMkLst>
            <pc:docMk/>
            <pc:sldMk cId="0" sldId="264"/>
            <ac:picMk id="121867" creationId="{00000000-0000-0000-0000-000000000000}"/>
          </ac:picMkLst>
        </pc:picChg>
        <pc:picChg chg="del">
          <ac:chgData name="Kees Korver" userId="968584245e7a199c" providerId="LiveId" clId="{2EF69949-12CC-42F3-A4B8-556446FF4191}" dt="2019-12-11T13:56:11.555" v="187" actId="478"/>
          <ac:picMkLst>
            <pc:docMk/>
            <pc:sldMk cId="0" sldId="264"/>
            <ac:picMk id="121868" creationId="{00000000-0000-0000-0000-000000000000}"/>
          </ac:picMkLst>
        </pc:picChg>
        <pc:picChg chg="del">
          <ac:chgData name="Kees Korver" userId="968584245e7a199c" providerId="LiveId" clId="{2EF69949-12CC-42F3-A4B8-556446FF4191}" dt="2019-12-11T13:56:10.540" v="185" actId="478"/>
          <ac:picMkLst>
            <pc:docMk/>
            <pc:sldMk cId="0" sldId="264"/>
            <ac:picMk id="121870" creationId="{00000000-0000-0000-0000-000000000000}"/>
          </ac:picMkLst>
        </pc:picChg>
      </pc:sldChg>
      <pc:sldChg chg="delSp modSp del">
        <pc:chgData name="Kees Korver" userId="968584245e7a199c" providerId="LiveId" clId="{2EF69949-12CC-42F3-A4B8-556446FF4191}" dt="2019-12-11T15:51:24.876" v="2577" actId="47"/>
        <pc:sldMkLst>
          <pc:docMk/>
          <pc:sldMk cId="0" sldId="270"/>
        </pc:sldMkLst>
        <pc:spChg chg="mod">
          <ac:chgData name="Kees Korver" userId="968584245e7a199c" providerId="LiveId" clId="{2EF69949-12CC-42F3-A4B8-556446FF4191}" dt="2019-12-11T14:01:33.817" v="340" actId="20577"/>
          <ac:spMkLst>
            <pc:docMk/>
            <pc:sldMk cId="0" sldId="270"/>
            <ac:spMk id="19" creationId="{00000000-0000-0000-0000-000000000000}"/>
          </ac:spMkLst>
        </pc:spChg>
        <pc:spChg chg="del">
          <ac:chgData name="Kees Korver" userId="968584245e7a199c" providerId="LiveId" clId="{2EF69949-12CC-42F3-A4B8-556446FF4191}" dt="2019-12-11T13:55:32.684" v="146" actId="478"/>
          <ac:spMkLst>
            <pc:docMk/>
            <pc:sldMk cId="0" sldId="270"/>
            <ac:spMk id="63494" creationId="{00000000-0000-0000-0000-000000000000}"/>
          </ac:spMkLst>
        </pc:spChg>
        <pc:spChg chg="del">
          <ac:chgData name="Kees Korver" userId="968584245e7a199c" providerId="LiveId" clId="{2EF69949-12CC-42F3-A4B8-556446FF4191}" dt="2019-12-11T13:55:39.467" v="155" actId="478"/>
          <ac:spMkLst>
            <pc:docMk/>
            <pc:sldMk cId="0" sldId="270"/>
            <ac:spMk id="63499" creationId="{00000000-0000-0000-0000-000000000000}"/>
          </ac:spMkLst>
        </pc:spChg>
        <pc:picChg chg="del">
          <ac:chgData name="Kees Korver" userId="968584245e7a199c" providerId="LiveId" clId="{2EF69949-12CC-42F3-A4B8-556446FF4191}" dt="2019-12-11T13:55:35.449" v="150" actId="478"/>
          <ac:picMkLst>
            <pc:docMk/>
            <pc:sldMk cId="0" sldId="270"/>
            <ac:picMk id="63490" creationId="{00000000-0000-0000-0000-000000000000}"/>
          </ac:picMkLst>
        </pc:picChg>
        <pc:picChg chg="del">
          <ac:chgData name="Kees Korver" userId="968584245e7a199c" providerId="LiveId" clId="{2EF69949-12CC-42F3-A4B8-556446FF4191}" dt="2019-12-11T13:55:33.746" v="147" actId="478"/>
          <ac:picMkLst>
            <pc:docMk/>
            <pc:sldMk cId="0" sldId="270"/>
            <ac:picMk id="63491" creationId="{00000000-0000-0000-0000-000000000000}"/>
          </ac:picMkLst>
        </pc:picChg>
        <pc:picChg chg="del">
          <ac:chgData name="Kees Korver" userId="968584245e7a199c" providerId="LiveId" clId="{2EF69949-12CC-42F3-A4B8-556446FF4191}" dt="2019-12-11T13:55:34.449" v="148" actId="478"/>
          <ac:picMkLst>
            <pc:docMk/>
            <pc:sldMk cId="0" sldId="270"/>
            <ac:picMk id="63492" creationId="{00000000-0000-0000-0000-000000000000}"/>
          </ac:picMkLst>
        </pc:picChg>
        <pc:picChg chg="del">
          <ac:chgData name="Kees Korver" userId="968584245e7a199c" providerId="LiveId" clId="{2EF69949-12CC-42F3-A4B8-556446FF4191}" dt="2019-12-11T13:55:29.629" v="145" actId="478"/>
          <ac:picMkLst>
            <pc:docMk/>
            <pc:sldMk cId="0" sldId="270"/>
            <ac:picMk id="63493" creationId="{00000000-0000-0000-0000-000000000000}"/>
          </ac:picMkLst>
        </pc:picChg>
        <pc:picChg chg="del">
          <ac:chgData name="Kees Korver" userId="968584245e7a199c" providerId="LiveId" clId="{2EF69949-12CC-42F3-A4B8-556446FF4191}" dt="2019-12-11T15:51:04.207" v="2576" actId="478"/>
          <ac:picMkLst>
            <pc:docMk/>
            <pc:sldMk cId="0" sldId="270"/>
            <ac:picMk id="63497" creationId="{00000000-0000-0000-0000-000000000000}"/>
          </ac:picMkLst>
        </pc:picChg>
        <pc:picChg chg="del">
          <ac:chgData name="Kees Korver" userId="968584245e7a199c" providerId="LiveId" clId="{2EF69949-12CC-42F3-A4B8-556446FF4191}" dt="2019-12-11T13:55:37.857" v="154" actId="478"/>
          <ac:picMkLst>
            <pc:docMk/>
            <pc:sldMk cId="0" sldId="270"/>
            <ac:picMk id="63498" creationId="{00000000-0000-0000-0000-000000000000}"/>
          </ac:picMkLst>
        </pc:picChg>
        <pc:picChg chg="del">
          <ac:chgData name="Kees Korver" userId="968584245e7a199c" providerId="LiveId" clId="{2EF69949-12CC-42F3-A4B8-556446FF4191}" dt="2019-12-11T13:55:34.887" v="149" actId="478"/>
          <ac:picMkLst>
            <pc:docMk/>
            <pc:sldMk cId="0" sldId="270"/>
            <ac:picMk id="63500" creationId="{00000000-0000-0000-0000-000000000000}"/>
          </ac:picMkLst>
        </pc:picChg>
        <pc:picChg chg="del">
          <ac:chgData name="Kees Korver" userId="968584245e7a199c" providerId="LiveId" clId="{2EF69949-12CC-42F3-A4B8-556446FF4191}" dt="2019-12-11T13:55:36.199" v="151" actId="478"/>
          <ac:picMkLst>
            <pc:docMk/>
            <pc:sldMk cId="0" sldId="270"/>
            <ac:picMk id="63501" creationId="{00000000-0000-0000-0000-000000000000}"/>
          </ac:picMkLst>
        </pc:picChg>
        <pc:picChg chg="del">
          <ac:chgData name="Kees Korver" userId="968584245e7a199c" providerId="LiveId" clId="{2EF69949-12CC-42F3-A4B8-556446FF4191}" dt="2019-12-11T13:55:37.295" v="153" actId="478"/>
          <ac:picMkLst>
            <pc:docMk/>
            <pc:sldMk cId="0" sldId="270"/>
            <ac:picMk id="63502" creationId="{00000000-0000-0000-0000-000000000000}"/>
          </ac:picMkLst>
        </pc:picChg>
        <pc:picChg chg="del">
          <ac:chgData name="Kees Korver" userId="968584245e7a199c" providerId="LiveId" clId="{2EF69949-12CC-42F3-A4B8-556446FF4191}" dt="2019-12-11T13:55:36.778" v="152" actId="478"/>
          <ac:picMkLst>
            <pc:docMk/>
            <pc:sldMk cId="0" sldId="270"/>
            <ac:picMk id="63503" creationId="{00000000-0000-0000-0000-000000000000}"/>
          </ac:picMkLst>
        </pc:picChg>
      </pc:sldChg>
      <pc:sldChg chg="modSp">
        <pc:chgData name="Kees Korver" userId="968584245e7a199c" providerId="LiveId" clId="{2EF69949-12CC-42F3-A4B8-556446FF4191}" dt="2019-12-11T15:52:41.509" v="2610" actId="1038"/>
        <pc:sldMkLst>
          <pc:docMk/>
          <pc:sldMk cId="0" sldId="279"/>
        </pc:sldMkLst>
        <pc:spChg chg="mod">
          <ac:chgData name="Kees Korver" userId="968584245e7a199c" providerId="LiveId" clId="{2EF69949-12CC-42F3-A4B8-556446FF4191}" dt="2019-12-11T13:53:42.226" v="3" actId="20577"/>
          <ac:spMkLst>
            <pc:docMk/>
            <pc:sldMk cId="0" sldId="279"/>
            <ac:spMk id="4098" creationId="{00000000-0000-0000-0000-000000000000}"/>
          </ac:spMkLst>
        </pc:spChg>
        <pc:spChg chg="mod">
          <ac:chgData name="Kees Korver" userId="968584245e7a199c" providerId="LiveId" clId="{2EF69949-12CC-42F3-A4B8-556446FF4191}" dt="2019-12-11T15:52:41.509" v="2610" actId="1038"/>
          <ac:spMkLst>
            <pc:docMk/>
            <pc:sldMk cId="0" sldId="279"/>
            <ac:spMk id="4099" creationId="{00000000-0000-0000-0000-000000000000}"/>
          </ac:spMkLst>
        </pc:spChg>
      </pc:sldChg>
      <pc:sldChg chg="modSp">
        <pc:chgData name="Kees Korver" userId="968584245e7a199c" providerId="LiveId" clId="{2EF69949-12CC-42F3-A4B8-556446FF4191}" dt="2019-12-11T14:01:40.590" v="344" actId="20577"/>
        <pc:sldMkLst>
          <pc:docMk/>
          <pc:sldMk cId="351866079" sldId="449"/>
        </pc:sldMkLst>
        <pc:spChg chg="mod">
          <ac:chgData name="Kees Korver" userId="968584245e7a199c" providerId="LiveId" clId="{2EF69949-12CC-42F3-A4B8-556446FF4191}" dt="2019-12-11T14:01:40.590" v="344" actId="20577"/>
          <ac:spMkLst>
            <pc:docMk/>
            <pc:sldMk cId="351866079" sldId="449"/>
            <ac:spMk id="19" creationId="{00000000-0000-0000-0000-000000000000}"/>
          </ac:spMkLst>
        </pc:spChg>
      </pc:sldChg>
      <pc:sldChg chg="addSp delSp modSp add delAnim addCm delCm modNotesTx">
        <pc:chgData name="Kees Korver" userId="968584245e7a199c" providerId="LiveId" clId="{2EF69949-12CC-42F3-A4B8-556446FF4191}" dt="2019-12-11T15:58:51.605" v="2698" actId="6549"/>
        <pc:sldMkLst>
          <pc:docMk/>
          <pc:sldMk cId="1798461288" sldId="450"/>
        </pc:sldMkLst>
        <pc:spChg chg="add del mod">
          <ac:chgData name="Kees Korver" userId="968584245e7a199c" providerId="LiveId" clId="{2EF69949-12CC-42F3-A4B8-556446FF4191}" dt="2019-12-11T14:23:27.273" v="703" actId="478"/>
          <ac:spMkLst>
            <pc:docMk/>
            <pc:sldMk cId="1798461288" sldId="450"/>
            <ac:spMk id="4" creationId="{DCFDC0E4-89C7-4D83-9C7D-A35CA2D31892}"/>
          </ac:spMkLst>
        </pc:spChg>
        <pc:spChg chg="add mod">
          <ac:chgData name="Kees Korver" userId="968584245e7a199c" providerId="LiveId" clId="{2EF69949-12CC-42F3-A4B8-556446FF4191}" dt="2019-12-11T15:12:31.660" v="1806" actId="1037"/>
          <ac:spMkLst>
            <pc:docMk/>
            <pc:sldMk cId="1798461288" sldId="450"/>
            <ac:spMk id="5" creationId="{CF2E5A3E-1721-4171-BE61-0914DE5E0B7A}"/>
          </ac:spMkLst>
        </pc:spChg>
        <pc:spChg chg="add mod">
          <ac:chgData name="Kees Korver" userId="968584245e7a199c" providerId="LiveId" clId="{2EF69949-12CC-42F3-A4B8-556446FF4191}" dt="2019-12-11T15:55:07.189" v="2634" actId="1038"/>
          <ac:spMkLst>
            <pc:docMk/>
            <pc:sldMk cId="1798461288" sldId="450"/>
            <ac:spMk id="6" creationId="{9165FFFE-20F7-4F83-81F1-88D64D39D71E}"/>
          </ac:spMkLst>
        </pc:spChg>
        <pc:spChg chg="add mod">
          <ac:chgData name="Kees Korver" userId="968584245e7a199c" providerId="LiveId" clId="{2EF69949-12CC-42F3-A4B8-556446FF4191}" dt="2019-12-11T15:12:31.660" v="1806" actId="1037"/>
          <ac:spMkLst>
            <pc:docMk/>
            <pc:sldMk cId="1798461288" sldId="450"/>
            <ac:spMk id="7" creationId="{DEAAC07A-EB79-4427-8D81-422CE8053C63}"/>
          </ac:spMkLst>
        </pc:spChg>
        <pc:spChg chg="add mod">
          <ac:chgData name="Kees Korver" userId="968584245e7a199c" providerId="LiveId" clId="{2EF69949-12CC-42F3-A4B8-556446FF4191}" dt="2019-12-11T15:12:31.660" v="1806" actId="1037"/>
          <ac:spMkLst>
            <pc:docMk/>
            <pc:sldMk cId="1798461288" sldId="450"/>
            <ac:spMk id="8" creationId="{2B0913E7-E33F-4261-B491-1A4C249F43CF}"/>
          </ac:spMkLst>
        </pc:spChg>
        <pc:spChg chg="mod">
          <ac:chgData name="Kees Korver" userId="968584245e7a199c" providerId="LiveId" clId="{2EF69949-12CC-42F3-A4B8-556446FF4191}" dt="2019-12-11T13:58:46.755" v="274" actId="20577"/>
          <ac:spMkLst>
            <pc:docMk/>
            <pc:sldMk cId="1798461288" sldId="450"/>
            <ac:spMk id="15" creationId="{00000000-0000-0000-0000-000000000000}"/>
          </ac:spMkLst>
        </pc:spChg>
        <pc:spChg chg="add mod">
          <ac:chgData name="Kees Korver" userId="968584245e7a199c" providerId="LiveId" clId="{2EF69949-12CC-42F3-A4B8-556446FF4191}" dt="2019-12-11T15:12:31.660" v="1806" actId="1037"/>
          <ac:spMkLst>
            <pc:docMk/>
            <pc:sldMk cId="1798461288" sldId="450"/>
            <ac:spMk id="17" creationId="{5B008578-E747-4A36-8EBC-27B7C02C6716}"/>
          </ac:spMkLst>
        </pc:spChg>
        <pc:spChg chg="mod">
          <ac:chgData name="Kees Korver" userId="968584245e7a199c" providerId="LiveId" clId="{2EF69949-12CC-42F3-A4B8-556446FF4191}" dt="2019-12-11T13:59:00.529" v="276" actId="207"/>
          <ac:spMkLst>
            <pc:docMk/>
            <pc:sldMk cId="1798461288" sldId="450"/>
            <ac:spMk id="18" creationId="{00000000-0000-0000-0000-000000000000}"/>
          </ac:spMkLst>
        </pc:spChg>
        <pc:spChg chg="add mod">
          <ac:chgData name="Kees Korver" userId="968584245e7a199c" providerId="LiveId" clId="{2EF69949-12CC-42F3-A4B8-556446FF4191}" dt="2019-12-11T15:12:31.660" v="1806" actId="1037"/>
          <ac:spMkLst>
            <pc:docMk/>
            <pc:sldMk cId="1798461288" sldId="450"/>
            <ac:spMk id="20" creationId="{C5B60667-0983-4113-9547-3CF86E5B5414}"/>
          </ac:spMkLst>
        </pc:spChg>
        <pc:spChg chg="add mod">
          <ac:chgData name="Kees Korver" userId="968584245e7a199c" providerId="LiveId" clId="{2EF69949-12CC-42F3-A4B8-556446FF4191}" dt="2019-12-11T15:55:11.278" v="2636" actId="1038"/>
          <ac:spMkLst>
            <pc:docMk/>
            <pc:sldMk cId="1798461288" sldId="450"/>
            <ac:spMk id="21" creationId="{4B33F70B-6B68-46F5-B29C-FFC39A9D223A}"/>
          </ac:spMkLst>
        </pc:spChg>
        <pc:spChg chg="add mod">
          <ac:chgData name="Kees Korver" userId="968584245e7a199c" providerId="LiveId" clId="{2EF69949-12CC-42F3-A4B8-556446FF4191}" dt="2019-12-11T15:12:31.660" v="1806" actId="1037"/>
          <ac:spMkLst>
            <pc:docMk/>
            <pc:sldMk cId="1798461288" sldId="450"/>
            <ac:spMk id="22" creationId="{538F72C9-7094-4BC8-936F-B4865D82CE93}"/>
          </ac:spMkLst>
        </pc:spChg>
        <pc:spChg chg="add mod">
          <ac:chgData name="Kees Korver" userId="968584245e7a199c" providerId="LiveId" clId="{2EF69949-12CC-42F3-A4B8-556446FF4191}" dt="2019-12-11T15:12:31.660" v="1806" actId="1037"/>
          <ac:spMkLst>
            <pc:docMk/>
            <pc:sldMk cId="1798461288" sldId="450"/>
            <ac:spMk id="23" creationId="{E49285CB-865F-4041-AB3A-E84929E04754}"/>
          </ac:spMkLst>
        </pc:spChg>
        <pc:spChg chg="add mod">
          <ac:chgData name="Kees Korver" userId="968584245e7a199c" providerId="LiveId" clId="{2EF69949-12CC-42F3-A4B8-556446FF4191}" dt="2019-12-11T15:12:31.660" v="1806" actId="1037"/>
          <ac:spMkLst>
            <pc:docMk/>
            <pc:sldMk cId="1798461288" sldId="450"/>
            <ac:spMk id="26" creationId="{F09F8018-7573-45A7-97C6-F3531D55DE63}"/>
          </ac:spMkLst>
        </pc:spChg>
        <pc:spChg chg="add del mod">
          <ac:chgData name="Kees Korver" userId="968584245e7a199c" providerId="LiveId" clId="{2EF69949-12CC-42F3-A4B8-556446FF4191}" dt="2019-12-11T14:50:21.459" v="1140" actId="478"/>
          <ac:spMkLst>
            <pc:docMk/>
            <pc:sldMk cId="1798461288" sldId="450"/>
            <ac:spMk id="27" creationId="{457BC6AD-426C-4982-A59E-B1451B1AD440}"/>
          </ac:spMkLst>
        </pc:spChg>
        <pc:spChg chg="add mod">
          <ac:chgData name="Kees Korver" userId="968584245e7a199c" providerId="LiveId" clId="{2EF69949-12CC-42F3-A4B8-556446FF4191}" dt="2019-12-11T15:12:31.660" v="1806" actId="1037"/>
          <ac:spMkLst>
            <pc:docMk/>
            <pc:sldMk cId="1798461288" sldId="450"/>
            <ac:spMk id="28" creationId="{5771445B-A9DF-43CF-9B0D-5CBDD0CEE756}"/>
          </ac:spMkLst>
        </pc:spChg>
        <pc:spChg chg="add mod">
          <ac:chgData name="Kees Korver" userId="968584245e7a199c" providerId="LiveId" clId="{2EF69949-12CC-42F3-A4B8-556446FF4191}" dt="2019-12-11T15:12:31.660" v="1806" actId="1037"/>
          <ac:spMkLst>
            <pc:docMk/>
            <pc:sldMk cId="1798461288" sldId="450"/>
            <ac:spMk id="29" creationId="{556FB8CB-4978-4E43-B78F-AEDB80BEBDAC}"/>
          </ac:spMkLst>
        </pc:spChg>
        <pc:spChg chg="add mod">
          <ac:chgData name="Kees Korver" userId="968584245e7a199c" providerId="LiveId" clId="{2EF69949-12CC-42F3-A4B8-556446FF4191}" dt="2019-12-11T15:12:31.660" v="1806" actId="1037"/>
          <ac:spMkLst>
            <pc:docMk/>
            <pc:sldMk cId="1798461288" sldId="450"/>
            <ac:spMk id="30" creationId="{5F41382E-26DF-468B-9FE8-AB1B4878A402}"/>
          </ac:spMkLst>
        </pc:spChg>
        <pc:spChg chg="add mod">
          <ac:chgData name="Kees Korver" userId="968584245e7a199c" providerId="LiveId" clId="{2EF69949-12CC-42F3-A4B8-556446FF4191}" dt="2019-12-11T15:12:31.660" v="1806" actId="1037"/>
          <ac:spMkLst>
            <pc:docMk/>
            <pc:sldMk cId="1798461288" sldId="450"/>
            <ac:spMk id="31" creationId="{244CEBDF-9F8F-42E4-BDAF-AB0F4D71EE34}"/>
          </ac:spMkLst>
        </pc:spChg>
        <pc:spChg chg="add mod">
          <ac:chgData name="Kees Korver" userId="968584245e7a199c" providerId="LiveId" clId="{2EF69949-12CC-42F3-A4B8-556446FF4191}" dt="2019-12-11T15:12:31.660" v="1806" actId="1037"/>
          <ac:spMkLst>
            <pc:docMk/>
            <pc:sldMk cId="1798461288" sldId="450"/>
            <ac:spMk id="32" creationId="{8642CA51-AC20-492D-A9A4-91F2C0AC6E7E}"/>
          </ac:spMkLst>
        </pc:spChg>
        <pc:spChg chg="add mod">
          <ac:chgData name="Kees Korver" userId="968584245e7a199c" providerId="LiveId" clId="{2EF69949-12CC-42F3-A4B8-556446FF4191}" dt="2019-12-11T15:12:31.660" v="1806" actId="1037"/>
          <ac:spMkLst>
            <pc:docMk/>
            <pc:sldMk cId="1798461288" sldId="450"/>
            <ac:spMk id="33" creationId="{5F9BEAB6-9CDE-4D7C-A321-7B7F4E15CEA6}"/>
          </ac:spMkLst>
        </pc:spChg>
        <pc:spChg chg="add del mod">
          <ac:chgData name="Kees Korver" userId="968584245e7a199c" providerId="LiveId" clId="{2EF69949-12CC-42F3-A4B8-556446FF4191}" dt="2019-12-11T15:12:31.660" v="1806" actId="1037"/>
          <ac:spMkLst>
            <pc:docMk/>
            <pc:sldMk cId="1798461288" sldId="450"/>
            <ac:spMk id="57346" creationId="{00000000-0000-0000-0000-000000000000}"/>
          </ac:spMkLst>
        </pc:spChg>
        <pc:spChg chg="del">
          <ac:chgData name="Kees Korver" userId="968584245e7a199c" providerId="LiveId" clId="{2EF69949-12CC-42F3-A4B8-556446FF4191}" dt="2019-12-11T14:17:20.284" v="581" actId="478"/>
          <ac:spMkLst>
            <pc:docMk/>
            <pc:sldMk cId="1798461288" sldId="450"/>
            <ac:spMk id="121863" creationId="{00000000-0000-0000-0000-000000000000}"/>
          </ac:spMkLst>
        </pc:spChg>
        <pc:spChg chg="del">
          <ac:chgData name="Kees Korver" userId="968584245e7a199c" providerId="LiveId" clId="{2EF69949-12CC-42F3-A4B8-556446FF4191}" dt="2019-12-11T14:17:18.375" v="580" actId="478"/>
          <ac:spMkLst>
            <pc:docMk/>
            <pc:sldMk cId="1798461288" sldId="450"/>
            <ac:spMk id="121864" creationId="{00000000-0000-0000-0000-000000000000}"/>
          </ac:spMkLst>
        </pc:spChg>
        <pc:picChg chg="add del mod">
          <ac:chgData name="Kees Korver" userId="968584245e7a199c" providerId="LiveId" clId="{2EF69949-12CC-42F3-A4B8-556446FF4191}" dt="2019-12-11T14:23:27.273" v="703" actId="478"/>
          <ac:picMkLst>
            <pc:docMk/>
            <pc:sldMk cId="1798461288" sldId="450"/>
            <ac:picMk id="3" creationId="{8D362E7C-19FF-4A8D-A047-6697425A3C49}"/>
          </ac:picMkLst>
        </pc:picChg>
        <pc:picChg chg="add mod">
          <ac:chgData name="Kees Korver" userId="968584245e7a199c" providerId="LiveId" clId="{2EF69949-12CC-42F3-A4B8-556446FF4191}" dt="2019-12-11T15:12:31.660" v="1806" actId="1037"/>
          <ac:picMkLst>
            <pc:docMk/>
            <pc:sldMk cId="1798461288" sldId="450"/>
            <ac:picMk id="16" creationId="{F4C6526C-BA0C-4B28-A720-C29255C576E4}"/>
          </ac:picMkLst>
        </pc:picChg>
        <pc:picChg chg="add mod">
          <ac:chgData name="Kees Korver" userId="968584245e7a199c" providerId="LiveId" clId="{2EF69949-12CC-42F3-A4B8-556446FF4191}" dt="2019-12-11T15:12:31.660" v="1806" actId="1037"/>
          <ac:picMkLst>
            <pc:docMk/>
            <pc:sldMk cId="1798461288" sldId="450"/>
            <ac:picMk id="19" creationId="{41A9D1E2-78D1-457D-80E3-313A088B604F}"/>
          </ac:picMkLst>
        </pc:picChg>
        <pc:picChg chg="add mod">
          <ac:chgData name="Kees Korver" userId="968584245e7a199c" providerId="LiveId" clId="{2EF69949-12CC-42F3-A4B8-556446FF4191}" dt="2019-12-11T15:12:31.660" v="1806" actId="1037"/>
          <ac:picMkLst>
            <pc:docMk/>
            <pc:sldMk cId="1798461288" sldId="450"/>
            <ac:picMk id="24" creationId="{E587EDBB-3AF9-4DF7-A59A-CD0B5993D5CE}"/>
          </ac:picMkLst>
        </pc:picChg>
        <pc:picChg chg="add mod">
          <ac:chgData name="Kees Korver" userId="968584245e7a199c" providerId="LiveId" clId="{2EF69949-12CC-42F3-A4B8-556446FF4191}" dt="2019-12-11T15:12:31.660" v="1806" actId="1037"/>
          <ac:picMkLst>
            <pc:docMk/>
            <pc:sldMk cId="1798461288" sldId="450"/>
            <ac:picMk id="25" creationId="{5F0834C0-D030-4F11-A6E7-156F44CDB34E}"/>
          </ac:picMkLst>
        </pc:picChg>
        <pc:picChg chg="add del mod">
          <ac:chgData name="Kees Korver" userId="968584245e7a199c" providerId="LiveId" clId="{2EF69949-12CC-42F3-A4B8-556446FF4191}" dt="2019-12-11T14:24:20.783" v="711"/>
          <ac:picMkLst>
            <pc:docMk/>
            <pc:sldMk cId="1798461288" sldId="450"/>
            <ac:picMk id="2050" creationId="{476FAD4B-67D9-41BF-B4D8-E894B4ABD3CF}"/>
          </ac:picMkLst>
        </pc:picChg>
        <pc:picChg chg="add mod">
          <ac:chgData name="Kees Korver" userId="968584245e7a199c" providerId="LiveId" clId="{2EF69949-12CC-42F3-A4B8-556446FF4191}" dt="2019-12-11T15:12:31.660" v="1806" actId="1037"/>
          <ac:picMkLst>
            <pc:docMk/>
            <pc:sldMk cId="1798461288" sldId="450"/>
            <ac:picMk id="2052" creationId="{B355CE8B-0752-41D0-84B0-E51F3E4137B2}"/>
          </ac:picMkLst>
        </pc:picChg>
      </pc:sldChg>
      <pc:sldChg chg="delSp modSp add delAnim">
        <pc:chgData name="Kees Korver" userId="968584245e7a199c" providerId="LiveId" clId="{2EF69949-12CC-42F3-A4B8-556446FF4191}" dt="2019-12-11T15:05:33.404" v="1729" actId="14100"/>
        <pc:sldMkLst>
          <pc:docMk/>
          <pc:sldMk cId="531795449" sldId="451"/>
        </pc:sldMkLst>
        <pc:spChg chg="mod">
          <ac:chgData name="Kees Korver" userId="968584245e7a199c" providerId="LiveId" clId="{2EF69949-12CC-42F3-A4B8-556446FF4191}" dt="2019-12-11T13:59:20.252" v="295" actId="20577"/>
          <ac:spMkLst>
            <pc:docMk/>
            <pc:sldMk cId="531795449" sldId="451"/>
            <ac:spMk id="15" creationId="{00000000-0000-0000-0000-000000000000}"/>
          </ac:spMkLst>
        </pc:spChg>
        <pc:spChg chg="mod">
          <ac:chgData name="Kees Korver" userId="968584245e7a199c" providerId="LiveId" clId="{2EF69949-12CC-42F3-A4B8-556446FF4191}" dt="2019-12-11T13:59:37.772" v="297" actId="207"/>
          <ac:spMkLst>
            <pc:docMk/>
            <pc:sldMk cId="531795449" sldId="451"/>
            <ac:spMk id="18" creationId="{00000000-0000-0000-0000-000000000000}"/>
          </ac:spMkLst>
        </pc:spChg>
        <pc:spChg chg="mod">
          <ac:chgData name="Kees Korver" userId="968584245e7a199c" providerId="LiveId" clId="{2EF69949-12CC-42F3-A4B8-556446FF4191}" dt="2019-12-11T15:05:33.404" v="1729" actId="14100"/>
          <ac:spMkLst>
            <pc:docMk/>
            <pc:sldMk cId="531795449" sldId="451"/>
            <ac:spMk id="57346" creationId="{00000000-0000-0000-0000-000000000000}"/>
          </ac:spMkLst>
        </pc:spChg>
        <pc:spChg chg="del">
          <ac:chgData name="Kees Korver" userId="968584245e7a199c" providerId="LiveId" clId="{2EF69949-12CC-42F3-A4B8-556446FF4191}" dt="2019-12-11T14:58:39.398" v="1468" actId="478"/>
          <ac:spMkLst>
            <pc:docMk/>
            <pc:sldMk cId="531795449" sldId="451"/>
            <ac:spMk id="121863" creationId="{00000000-0000-0000-0000-000000000000}"/>
          </ac:spMkLst>
        </pc:spChg>
        <pc:spChg chg="del">
          <ac:chgData name="Kees Korver" userId="968584245e7a199c" providerId="LiveId" clId="{2EF69949-12CC-42F3-A4B8-556446FF4191}" dt="2019-12-11T14:58:36.992" v="1467" actId="478"/>
          <ac:spMkLst>
            <pc:docMk/>
            <pc:sldMk cId="531795449" sldId="451"/>
            <ac:spMk id="121864" creationId="{00000000-0000-0000-0000-000000000000}"/>
          </ac:spMkLst>
        </pc:spChg>
      </pc:sldChg>
      <pc:sldChg chg="addSp delSp modSp add delAnim modNotesTx">
        <pc:chgData name="Kees Korver" userId="968584245e7a199c" providerId="LiveId" clId="{2EF69949-12CC-42F3-A4B8-556446FF4191}" dt="2019-12-11T16:00:26.717" v="2834" actId="6549"/>
        <pc:sldMkLst>
          <pc:docMk/>
          <pc:sldMk cId="1917357590" sldId="452"/>
        </pc:sldMkLst>
        <pc:spChg chg="add del mod">
          <ac:chgData name="Kees Korver" userId="968584245e7a199c" providerId="LiveId" clId="{2EF69949-12CC-42F3-A4B8-556446FF4191}" dt="2019-12-11T15:07:27.537" v="1751" actId="478"/>
          <ac:spMkLst>
            <pc:docMk/>
            <pc:sldMk cId="1917357590" sldId="452"/>
            <ac:spMk id="2" creationId="{C381220E-51C7-4603-96AA-0E5269614F59}"/>
          </ac:spMkLst>
        </pc:spChg>
        <pc:spChg chg="add mod">
          <ac:chgData name="Kees Korver" userId="968584245e7a199c" providerId="LiveId" clId="{2EF69949-12CC-42F3-A4B8-556446FF4191}" dt="2019-12-11T15:10:30.673" v="1785" actId="6549"/>
          <ac:spMkLst>
            <pc:docMk/>
            <pc:sldMk cId="1917357590" sldId="452"/>
            <ac:spMk id="3" creationId="{48AE105E-5338-4BFA-96D3-9A481D63B290}"/>
          </ac:spMkLst>
        </pc:spChg>
        <pc:spChg chg="add del mod">
          <ac:chgData name="Kees Korver" userId="968584245e7a199c" providerId="LiveId" clId="{2EF69949-12CC-42F3-A4B8-556446FF4191}" dt="2019-12-11T15:08:51.240" v="1759" actId="478"/>
          <ac:spMkLst>
            <pc:docMk/>
            <pc:sldMk cId="1917357590" sldId="452"/>
            <ac:spMk id="4" creationId="{13CDFEBC-6977-4CA4-B392-3BBFD16912BA}"/>
          </ac:spMkLst>
        </pc:spChg>
        <pc:spChg chg="add del mod">
          <ac:chgData name="Kees Korver" userId="968584245e7a199c" providerId="LiveId" clId="{2EF69949-12CC-42F3-A4B8-556446FF4191}" dt="2019-12-11T15:10:36.697" v="1786" actId="6549"/>
          <ac:spMkLst>
            <pc:docMk/>
            <pc:sldMk cId="1917357590" sldId="452"/>
            <ac:spMk id="5" creationId="{7FF840B1-7593-4023-9874-FA17B085176E}"/>
          </ac:spMkLst>
        </pc:spChg>
        <pc:spChg chg="add mod">
          <ac:chgData name="Kees Korver" userId="968584245e7a199c" providerId="LiveId" clId="{2EF69949-12CC-42F3-A4B8-556446FF4191}" dt="2019-12-11T15:10:21.545" v="1784" actId="1038"/>
          <ac:spMkLst>
            <pc:docMk/>
            <pc:sldMk cId="1917357590" sldId="452"/>
            <ac:spMk id="14" creationId="{A71CB685-3222-45C7-8244-D8460B907AD9}"/>
          </ac:spMkLst>
        </pc:spChg>
        <pc:spChg chg="mod">
          <ac:chgData name="Kees Korver" userId="968584245e7a199c" providerId="LiveId" clId="{2EF69949-12CC-42F3-A4B8-556446FF4191}" dt="2019-12-11T15:13:49.703" v="1823" actId="255"/>
          <ac:spMkLst>
            <pc:docMk/>
            <pc:sldMk cId="1917357590" sldId="452"/>
            <ac:spMk id="15" creationId="{00000000-0000-0000-0000-000000000000}"/>
          </ac:spMkLst>
        </pc:spChg>
        <pc:spChg chg="mod">
          <ac:chgData name="Kees Korver" userId="968584245e7a199c" providerId="LiveId" clId="{2EF69949-12CC-42F3-A4B8-556446FF4191}" dt="2019-12-11T14:00:26.718" v="314" actId="207"/>
          <ac:spMkLst>
            <pc:docMk/>
            <pc:sldMk cId="1917357590" sldId="452"/>
            <ac:spMk id="18" creationId="{00000000-0000-0000-0000-000000000000}"/>
          </ac:spMkLst>
        </pc:spChg>
        <pc:spChg chg="add mod">
          <ac:chgData name="Kees Korver" userId="968584245e7a199c" providerId="LiveId" clId="{2EF69949-12CC-42F3-A4B8-556446FF4191}" dt="2019-12-11T15:11:09.031" v="1791" actId="1076"/>
          <ac:spMkLst>
            <pc:docMk/>
            <pc:sldMk cId="1917357590" sldId="452"/>
            <ac:spMk id="19" creationId="{2D4D23F3-B3CF-4CC7-A73D-7D2392FC6CC1}"/>
          </ac:spMkLst>
        </pc:spChg>
        <pc:spChg chg="del mod">
          <ac:chgData name="Kees Korver" userId="968584245e7a199c" providerId="LiveId" clId="{2EF69949-12CC-42F3-A4B8-556446FF4191}" dt="2019-12-11T15:06:59.368" v="1746" actId="478"/>
          <ac:spMkLst>
            <pc:docMk/>
            <pc:sldMk cId="1917357590" sldId="452"/>
            <ac:spMk id="57346" creationId="{00000000-0000-0000-0000-000000000000}"/>
          </ac:spMkLst>
        </pc:spChg>
        <pc:spChg chg="del">
          <ac:chgData name="Kees Korver" userId="968584245e7a199c" providerId="LiveId" clId="{2EF69949-12CC-42F3-A4B8-556446FF4191}" dt="2019-12-11T15:05:54.995" v="1731" actId="478"/>
          <ac:spMkLst>
            <pc:docMk/>
            <pc:sldMk cId="1917357590" sldId="452"/>
            <ac:spMk id="121863" creationId="{00000000-0000-0000-0000-000000000000}"/>
          </ac:spMkLst>
        </pc:spChg>
        <pc:spChg chg="del">
          <ac:chgData name="Kees Korver" userId="968584245e7a199c" providerId="LiveId" clId="{2EF69949-12CC-42F3-A4B8-556446FF4191}" dt="2019-12-11T15:05:52.495" v="1730" actId="478"/>
          <ac:spMkLst>
            <pc:docMk/>
            <pc:sldMk cId="1917357590" sldId="452"/>
            <ac:spMk id="121864" creationId="{00000000-0000-0000-0000-000000000000}"/>
          </ac:spMkLst>
        </pc:spChg>
        <pc:picChg chg="add mod">
          <ac:chgData name="Kees Korver" userId="968584245e7a199c" providerId="LiveId" clId="{2EF69949-12CC-42F3-A4B8-556446FF4191}" dt="2019-12-11T15:10:16.389" v="1779" actId="1037"/>
          <ac:picMkLst>
            <pc:docMk/>
            <pc:sldMk cId="1917357590" sldId="452"/>
            <ac:picMk id="16" creationId="{8EEA7F92-E713-4E92-A248-45E6C7D92458}"/>
          </ac:picMkLst>
        </pc:picChg>
        <pc:picChg chg="add mod">
          <ac:chgData name="Kees Korver" userId="968584245e7a199c" providerId="LiveId" clId="{2EF69949-12CC-42F3-A4B8-556446FF4191}" dt="2019-12-11T15:10:56.326" v="1789" actId="1076"/>
          <ac:picMkLst>
            <pc:docMk/>
            <pc:sldMk cId="1917357590" sldId="452"/>
            <ac:picMk id="17" creationId="{D28C359E-4177-4CBA-92E8-1D45B752337E}"/>
          </ac:picMkLst>
        </pc:picChg>
        <pc:picChg chg="add mod">
          <ac:chgData name="Kees Korver" userId="968584245e7a199c" providerId="LiveId" clId="{2EF69949-12CC-42F3-A4B8-556446FF4191}" dt="2019-12-11T15:07:38.951" v="1753" actId="14100"/>
          <ac:picMkLst>
            <pc:docMk/>
            <pc:sldMk cId="1917357590" sldId="452"/>
            <ac:picMk id="3073" creationId="{7E125298-7B9F-478C-8030-9E4BB5158982}"/>
          </ac:picMkLst>
        </pc:picChg>
        <pc:picChg chg="add del mod">
          <ac:chgData name="Kees Korver" userId="968584245e7a199c" providerId="LiveId" clId="{2EF69949-12CC-42F3-A4B8-556446FF4191}" dt="2019-12-11T15:08:51.240" v="1759" actId="478"/>
          <ac:picMkLst>
            <pc:docMk/>
            <pc:sldMk cId="1917357590" sldId="452"/>
            <ac:picMk id="3076" creationId="{8502AA45-9FCD-4873-8C3D-EA91E96B6D4E}"/>
          </ac:picMkLst>
        </pc:picChg>
      </pc:sldChg>
      <pc:sldChg chg="addSp delSp modSp add delAnim">
        <pc:chgData name="Kees Korver" userId="968584245e7a199c" providerId="LiveId" clId="{2EF69949-12CC-42F3-A4B8-556446FF4191}" dt="2019-12-11T15:47:41.132" v="2511" actId="20577"/>
        <pc:sldMkLst>
          <pc:docMk/>
          <pc:sldMk cId="2300217644" sldId="453"/>
        </pc:sldMkLst>
        <pc:spChg chg="mod">
          <ac:chgData name="Kees Korver" userId="968584245e7a199c" providerId="LiveId" clId="{2EF69949-12CC-42F3-A4B8-556446FF4191}" dt="2019-12-11T15:47:41.132" v="2511" actId="20577"/>
          <ac:spMkLst>
            <pc:docMk/>
            <pc:sldMk cId="2300217644" sldId="453"/>
            <ac:spMk id="15" creationId="{00000000-0000-0000-0000-000000000000}"/>
          </ac:spMkLst>
        </pc:spChg>
        <pc:spChg chg="mod">
          <ac:chgData name="Kees Korver" userId="968584245e7a199c" providerId="LiveId" clId="{2EF69949-12CC-42F3-A4B8-556446FF4191}" dt="2019-12-11T14:00:55.011" v="326" actId="207"/>
          <ac:spMkLst>
            <pc:docMk/>
            <pc:sldMk cId="2300217644" sldId="453"/>
            <ac:spMk id="18" creationId="{00000000-0000-0000-0000-000000000000}"/>
          </ac:spMkLst>
        </pc:spChg>
        <pc:spChg chg="mod">
          <ac:chgData name="Kees Korver" userId="968584245e7a199c" providerId="LiveId" clId="{2EF69949-12CC-42F3-A4B8-556446FF4191}" dt="2019-12-11T15:45:54.810" v="2488" actId="20577"/>
          <ac:spMkLst>
            <pc:docMk/>
            <pc:sldMk cId="2300217644" sldId="453"/>
            <ac:spMk id="57346" creationId="{00000000-0000-0000-0000-000000000000}"/>
          </ac:spMkLst>
        </pc:spChg>
        <pc:spChg chg="del">
          <ac:chgData name="Kees Korver" userId="968584245e7a199c" providerId="LiveId" clId="{2EF69949-12CC-42F3-A4B8-556446FF4191}" dt="2019-12-11T15:35:13.689" v="2231" actId="478"/>
          <ac:spMkLst>
            <pc:docMk/>
            <pc:sldMk cId="2300217644" sldId="453"/>
            <ac:spMk id="121863" creationId="{00000000-0000-0000-0000-000000000000}"/>
          </ac:spMkLst>
        </pc:spChg>
        <pc:spChg chg="del">
          <ac:chgData name="Kees Korver" userId="968584245e7a199c" providerId="LiveId" clId="{2EF69949-12CC-42F3-A4B8-556446FF4191}" dt="2019-12-11T15:35:12.032" v="2230" actId="478"/>
          <ac:spMkLst>
            <pc:docMk/>
            <pc:sldMk cId="2300217644" sldId="453"/>
            <ac:spMk id="121864" creationId="{00000000-0000-0000-0000-000000000000}"/>
          </ac:spMkLst>
        </pc:spChg>
        <pc:picChg chg="add mod ord">
          <ac:chgData name="Kees Korver" userId="968584245e7a199c" providerId="LiveId" clId="{2EF69949-12CC-42F3-A4B8-556446FF4191}" dt="2019-12-11T15:45:30.612" v="2485" actId="1076"/>
          <ac:picMkLst>
            <pc:docMk/>
            <pc:sldMk cId="2300217644" sldId="453"/>
            <ac:picMk id="8" creationId="{E32E8300-596E-484C-BFD9-F313553E6234}"/>
          </ac:picMkLst>
        </pc:picChg>
        <pc:cxnChg chg="add mod">
          <ac:chgData name="Kees Korver" userId="968584245e7a199c" providerId="LiveId" clId="{2EF69949-12CC-42F3-A4B8-556446FF4191}" dt="2019-12-11T15:46:41.623" v="2492" actId="1036"/>
          <ac:cxnSpMkLst>
            <pc:docMk/>
            <pc:sldMk cId="2300217644" sldId="453"/>
            <ac:cxnSpMk id="3" creationId="{9B549E9B-4FB2-4B5E-BAD6-945DFD6B9D1F}"/>
          </ac:cxnSpMkLst>
        </pc:cxnChg>
        <pc:cxnChg chg="add mod">
          <ac:chgData name="Kees Korver" userId="968584245e7a199c" providerId="LiveId" clId="{2EF69949-12CC-42F3-A4B8-556446FF4191}" dt="2019-12-11T15:47:11.911" v="2498" actId="692"/>
          <ac:cxnSpMkLst>
            <pc:docMk/>
            <pc:sldMk cId="2300217644" sldId="453"/>
            <ac:cxnSpMk id="11" creationId="{94912CAB-05B9-432B-9D48-D38062E70293}"/>
          </ac:cxnSpMkLst>
        </pc:cxnChg>
      </pc:sldChg>
      <pc:sldChg chg="delSp modSp add delAnim">
        <pc:chgData name="Kees Korver" userId="968584245e7a199c" providerId="LiveId" clId="{2EF69949-12CC-42F3-A4B8-556446FF4191}" dt="2019-12-11T15:50:58.269" v="2575" actId="20577"/>
        <pc:sldMkLst>
          <pc:docMk/>
          <pc:sldMk cId="1283806975" sldId="454"/>
        </pc:sldMkLst>
        <pc:spChg chg="mod">
          <ac:chgData name="Kees Korver" userId="968584245e7a199c" providerId="LiveId" clId="{2EF69949-12CC-42F3-A4B8-556446FF4191}" dt="2019-12-11T14:01:03.594" v="336" actId="20577"/>
          <ac:spMkLst>
            <pc:docMk/>
            <pc:sldMk cId="1283806975" sldId="454"/>
            <ac:spMk id="15" creationId="{00000000-0000-0000-0000-000000000000}"/>
          </ac:spMkLst>
        </pc:spChg>
        <pc:spChg chg="mod">
          <ac:chgData name="Kees Korver" userId="968584245e7a199c" providerId="LiveId" clId="{2EF69949-12CC-42F3-A4B8-556446FF4191}" dt="2019-12-11T14:01:16.756" v="338" actId="207"/>
          <ac:spMkLst>
            <pc:docMk/>
            <pc:sldMk cId="1283806975" sldId="454"/>
            <ac:spMk id="18" creationId="{00000000-0000-0000-0000-000000000000}"/>
          </ac:spMkLst>
        </pc:spChg>
        <pc:spChg chg="mod">
          <ac:chgData name="Kees Korver" userId="968584245e7a199c" providerId="LiveId" clId="{2EF69949-12CC-42F3-A4B8-556446FF4191}" dt="2019-12-11T15:50:58.269" v="2575" actId="20577"/>
          <ac:spMkLst>
            <pc:docMk/>
            <pc:sldMk cId="1283806975" sldId="454"/>
            <ac:spMk id="57346" creationId="{00000000-0000-0000-0000-000000000000}"/>
          </ac:spMkLst>
        </pc:spChg>
        <pc:spChg chg="del">
          <ac:chgData name="Kees Korver" userId="968584245e7a199c" providerId="LiveId" clId="{2EF69949-12CC-42F3-A4B8-556446FF4191}" dt="2019-12-11T15:47:59.543" v="2513" actId="478"/>
          <ac:spMkLst>
            <pc:docMk/>
            <pc:sldMk cId="1283806975" sldId="454"/>
            <ac:spMk id="121863" creationId="{00000000-0000-0000-0000-000000000000}"/>
          </ac:spMkLst>
        </pc:spChg>
        <pc:spChg chg="del">
          <ac:chgData name="Kees Korver" userId="968584245e7a199c" providerId="LiveId" clId="{2EF69949-12CC-42F3-A4B8-556446FF4191}" dt="2019-12-11T15:47:57.192" v="2512" actId="478"/>
          <ac:spMkLst>
            <pc:docMk/>
            <pc:sldMk cId="1283806975" sldId="454"/>
            <ac:spMk id="121864" creationId="{00000000-0000-0000-0000-000000000000}"/>
          </ac:spMkLst>
        </pc:spChg>
      </pc:sldChg>
      <pc:sldChg chg="add del">
        <pc:chgData name="Kees Korver" userId="968584245e7a199c" providerId="LiveId" clId="{2EF69949-12CC-42F3-A4B8-556446FF4191}" dt="2019-12-11T14:01:51.764" v="345" actId="47"/>
        <pc:sldMkLst>
          <pc:docMk/>
          <pc:sldMk cId="2069247276" sldId="455"/>
        </pc:sldMkLst>
      </pc:sldChg>
      <pc:sldChg chg="add del">
        <pc:chgData name="Kees Korver" userId="968584245e7a199c" providerId="LiveId" clId="{2EF69949-12CC-42F3-A4B8-556446FF4191}" dt="2019-12-11T14:58:29.271" v="1465" actId="47"/>
        <pc:sldMkLst>
          <pc:docMk/>
          <pc:sldMk cId="530129681" sldId="456"/>
        </pc:sldMkLst>
      </pc:sldChg>
      <pc:sldChg chg="add del">
        <pc:chgData name="Kees Korver" userId="968584245e7a199c" providerId="LiveId" clId="{2EF69949-12CC-42F3-A4B8-556446FF4191}" dt="2019-12-11T14:58:30.740" v="1466" actId="47"/>
        <pc:sldMkLst>
          <pc:docMk/>
          <pc:sldMk cId="3775298315" sldId="457"/>
        </pc:sldMkLst>
      </pc:sldChg>
      <pc:sldChg chg="add del">
        <pc:chgData name="Kees Korver" userId="968584245e7a199c" providerId="LiveId" clId="{2EF69949-12CC-42F3-A4B8-556446FF4191}" dt="2019-12-11T15:06:38.506" v="1743" actId="47"/>
        <pc:sldMkLst>
          <pc:docMk/>
          <pc:sldMk cId="2180171893" sldId="458"/>
        </pc:sldMkLst>
      </pc:sldChg>
      <pc:sldChg chg="add del">
        <pc:chgData name="Kees Korver" userId="968584245e7a199c" providerId="LiveId" clId="{2EF69949-12CC-42F3-A4B8-556446FF4191}" dt="2019-12-11T15:06:39.355" v="1744" actId="47"/>
        <pc:sldMkLst>
          <pc:docMk/>
          <pc:sldMk cId="3060424025" sldId="459"/>
        </pc:sldMkLst>
      </pc:sldChg>
      <pc:sldChg chg="add del">
        <pc:chgData name="Kees Korver" userId="968584245e7a199c" providerId="LiveId" clId="{2EF69949-12CC-42F3-A4B8-556446FF4191}" dt="2019-12-11T15:06:40.255" v="1745" actId="47"/>
        <pc:sldMkLst>
          <pc:docMk/>
          <pc:sldMk cId="2328859003" sldId="460"/>
        </pc:sldMkLst>
      </pc:sldChg>
      <pc:sldChg chg="addSp delSp modSp add modNotesTx">
        <pc:chgData name="Kees Korver" userId="968584245e7a199c" providerId="LiveId" clId="{2EF69949-12CC-42F3-A4B8-556446FF4191}" dt="2019-12-11T16:00:48.429" v="2908" actId="20577"/>
        <pc:sldMkLst>
          <pc:docMk/>
          <pc:sldMk cId="925693544" sldId="461"/>
        </pc:sldMkLst>
        <pc:spChg chg="add mod">
          <ac:chgData name="Kees Korver" userId="968584245e7a199c" providerId="LiveId" clId="{2EF69949-12CC-42F3-A4B8-556446FF4191}" dt="2019-12-11T15:19:05.217" v="1898" actId="20577"/>
          <ac:spMkLst>
            <pc:docMk/>
            <pc:sldMk cId="925693544" sldId="461"/>
            <ac:spMk id="7" creationId="{7088FA9B-2BA7-4BB1-B059-BDB7E9BDDC6A}"/>
          </ac:spMkLst>
        </pc:spChg>
        <pc:spChg chg="del">
          <ac:chgData name="Kees Korver" userId="968584245e7a199c" providerId="LiveId" clId="{2EF69949-12CC-42F3-A4B8-556446FF4191}" dt="2019-12-11T15:14:01.267" v="1824" actId="478"/>
          <ac:spMkLst>
            <pc:docMk/>
            <pc:sldMk cId="925693544" sldId="461"/>
            <ac:spMk id="15" creationId="{00000000-0000-0000-0000-000000000000}"/>
          </ac:spMkLst>
        </pc:spChg>
        <pc:spChg chg="del">
          <ac:chgData name="Kees Korver" userId="968584245e7a199c" providerId="LiveId" clId="{2EF69949-12CC-42F3-A4B8-556446FF4191}" dt="2019-12-11T15:13:12.856" v="1807" actId="478"/>
          <ac:spMkLst>
            <pc:docMk/>
            <pc:sldMk cId="925693544" sldId="461"/>
            <ac:spMk id="57346" creationId="{00000000-0000-0000-0000-000000000000}"/>
          </ac:spMkLst>
        </pc:spChg>
        <pc:picChg chg="add mod">
          <ac:chgData name="Kees Korver" userId="968584245e7a199c" providerId="LiveId" clId="{2EF69949-12CC-42F3-A4B8-556446FF4191}" dt="2019-12-11T15:14:15.530" v="1844" actId="1038"/>
          <ac:picMkLst>
            <pc:docMk/>
            <pc:sldMk cId="925693544" sldId="461"/>
            <ac:picMk id="6" creationId="{434CC370-4888-42C1-82EC-488A1B4FF0CC}"/>
          </ac:picMkLst>
        </pc:picChg>
      </pc:sldChg>
      <pc:sldChg chg="delSp add del">
        <pc:chgData name="Kees Korver" userId="968584245e7a199c" providerId="LiveId" clId="{2EF69949-12CC-42F3-A4B8-556446FF4191}" dt="2019-12-11T15:35:03.008" v="2227" actId="47"/>
        <pc:sldMkLst>
          <pc:docMk/>
          <pc:sldMk cId="2588605513" sldId="462"/>
        </pc:sldMkLst>
        <pc:spChg chg="del">
          <ac:chgData name="Kees Korver" userId="968584245e7a199c" providerId="LiveId" clId="{2EF69949-12CC-42F3-A4B8-556446FF4191}" dt="2019-12-11T15:14:45.036" v="1848" actId="478"/>
          <ac:spMkLst>
            <pc:docMk/>
            <pc:sldMk cId="2588605513" sldId="462"/>
            <ac:spMk id="57346" creationId="{00000000-0000-0000-0000-000000000000}"/>
          </ac:spMkLst>
        </pc:spChg>
      </pc:sldChg>
      <pc:sldChg chg="add del">
        <pc:chgData name="Kees Korver" userId="968584245e7a199c" providerId="LiveId" clId="{2EF69949-12CC-42F3-A4B8-556446FF4191}" dt="2019-12-11T15:35:03.961" v="2228" actId="47"/>
        <pc:sldMkLst>
          <pc:docMk/>
          <pc:sldMk cId="2713148975" sldId="463"/>
        </pc:sldMkLst>
      </pc:sldChg>
      <pc:sldChg chg="add del">
        <pc:chgData name="Kees Korver" userId="968584245e7a199c" providerId="LiveId" clId="{2EF69949-12CC-42F3-A4B8-556446FF4191}" dt="2019-12-11T15:35:05.220" v="2229" actId="47"/>
        <pc:sldMkLst>
          <pc:docMk/>
          <pc:sldMk cId="158734878" sldId="464"/>
        </pc:sldMkLst>
      </pc:sldChg>
      <pc:sldChg chg="addSp delSp modSp add ord modNotesTx">
        <pc:chgData name="Kees Korver" userId="968584245e7a199c" providerId="LiveId" clId="{2EF69949-12CC-42F3-A4B8-556446FF4191}" dt="2019-12-11T16:01:04.002" v="2967" actId="20577"/>
        <pc:sldMkLst>
          <pc:docMk/>
          <pc:sldMk cId="733977028" sldId="465"/>
        </pc:sldMkLst>
        <pc:spChg chg="mod">
          <ac:chgData name="Kees Korver" userId="968584245e7a199c" providerId="LiveId" clId="{2EF69949-12CC-42F3-A4B8-556446FF4191}" dt="2019-12-11T15:16:08.337" v="1864" actId="20577"/>
          <ac:spMkLst>
            <pc:docMk/>
            <pc:sldMk cId="733977028" sldId="465"/>
            <ac:spMk id="7" creationId="{7088FA9B-2BA7-4BB1-B059-BDB7E9BDDC6A}"/>
          </ac:spMkLst>
        </pc:spChg>
        <pc:picChg chg="del">
          <ac:chgData name="Kees Korver" userId="968584245e7a199c" providerId="LiveId" clId="{2EF69949-12CC-42F3-A4B8-556446FF4191}" dt="2019-12-11T15:15:17.110" v="1850" actId="478"/>
          <ac:picMkLst>
            <pc:docMk/>
            <pc:sldMk cId="733977028" sldId="465"/>
            <ac:picMk id="6" creationId="{434CC370-4888-42C1-82EC-488A1B4FF0CC}"/>
          </ac:picMkLst>
        </pc:picChg>
        <pc:picChg chg="add mod">
          <ac:chgData name="Kees Korver" userId="968584245e7a199c" providerId="LiveId" clId="{2EF69949-12CC-42F3-A4B8-556446FF4191}" dt="2019-12-11T15:15:59.989" v="1855" actId="1076"/>
          <ac:picMkLst>
            <pc:docMk/>
            <pc:sldMk cId="733977028" sldId="465"/>
            <ac:picMk id="8" creationId="{6546CBBB-FD90-44D9-898E-6E45865950F2}"/>
          </ac:picMkLst>
        </pc:picChg>
        <pc:picChg chg="add mod">
          <ac:chgData name="Kees Korver" userId="968584245e7a199c" providerId="LiveId" clId="{2EF69949-12CC-42F3-A4B8-556446FF4191}" dt="2019-12-11T15:15:53.141" v="1854" actId="1076"/>
          <ac:picMkLst>
            <pc:docMk/>
            <pc:sldMk cId="733977028" sldId="465"/>
            <ac:picMk id="9" creationId="{0FA76928-3C90-4CB2-B848-6411DB90B7AE}"/>
          </ac:picMkLst>
        </pc:picChg>
      </pc:sldChg>
      <pc:sldChg chg="addSp delSp modSp add modNotesTx">
        <pc:chgData name="Kees Korver" userId="968584245e7a199c" providerId="LiveId" clId="{2EF69949-12CC-42F3-A4B8-556446FF4191}" dt="2019-12-11T16:01:24.298" v="3017" actId="20577"/>
        <pc:sldMkLst>
          <pc:docMk/>
          <pc:sldMk cId="1287272471" sldId="466"/>
        </pc:sldMkLst>
        <pc:spChg chg="mod">
          <ac:chgData name="Kees Korver" userId="968584245e7a199c" providerId="LiveId" clId="{2EF69949-12CC-42F3-A4B8-556446FF4191}" dt="2019-12-11T15:19:15.502" v="1925" actId="20577"/>
          <ac:spMkLst>
            <pc:docMk/>
            <pc:sldMk cId="1287272471" sldId="466"/>
            <ac:spMk id="7" creationId="{7088FA9B-2BA7-4BB1-B059-BDB7E9BDDC6A}"/>
          </ac:spMkLst>
        </pc:spChg>
        <pc:picChg chg="del">
          <ac:chgData name="Kees Korver" userId="968584245e7a199c" providerId="LiveId" clId="{2EF69949-12CC-42F3-A4B8-556446FF4191}" dt="2019-12-11T15:16:55.594" v="1869" actId="478"/>
          <ac:picMkLst>
            <pc:docMk/>
            <pc:sldMk cId="1287272471" sldId="466"/>
            <ac:picMk id="6" creationId="{434CC370-4888-42C1-82EC-488A1B4FF0CC}"/>
          </ac:picMkLst>
        </pc:picChg>
        <pc:picChg chg="add mod">
          <ac:chgData name="Kees Korver" userId="968584245e7a199c" providerId="LiveId" clId="{2EF69949-12CC-42F3-A4B8-556446FF4191}" dt="2019-12-11T15:18:28.333" v="1882" actId="1038"/>
          <ac:picMkLst>
            <pc:docMk/>
            <pc:sldMk cId="1287272471" sldId="466"/>
            <ac:picMk id="8" creationId="{E9A20106-0389-4F2A-BF55-2C4DC95B268F}"/>
          </ac:picMkLst>
        </pc:picChg>
      </pc:sldChg>
      <pc:sldChg chg="addSp delSp modSp add modNotesTx">
        <pc:chgData name="Kees Korver" userId="968584245e7a199c" providerId="LiveId" clId="{2EF69949-12CC-42F3-A4B8-556446FF4191}" dt="2019-12-11T16:02:03.418" v="3137" actId="20577"/>
        <pc:sldMkLst>
          <pc:docMk/>
          <pc:sldMk cId="1420973075" sldId="467"/>
        </pc:sldMkLst>
        <pc:spChg chg="add mod">
          <ac:chgData name="Kees Korver" userId="968584245e7a199c" providerId="LiveId" clId="{2EF69949-12CC-42F3-A4B8-556446FF4191}" dt="2019-12-11T15:21:53.839" v="1996" actId="1035"/>
          <ac:spMkLst>
            <pc:docMk/>
            <pc:sldMk cId="1420973075" sldId="467"/>
            <ac:spMk id="2" creationId="{48C21266-6E6F-4E66-8103-A6C828198337}"/>
          </ac:spMkLst>
        </pc:spChg>
        <pc:spChg chg="mod">
          <ac:chgData name="Kees Korver" userId="968584245e7a199c" providerId="LiveId" clId="{2EF69949-12CC-42F3-A4B8-556446FF4191}" dt="2019-12-11T15:21:44.276" v="1992" actId="20577"/>
          <ac:spMkLst>
            <pc:docMk/>
            <pc:sldMk cId="1420973075" sldId="467"/>
            <ac:spMk id="7" creationId="{7088FA9B-2BA7-4BB1-B059-BDB7E9BDDC6A}"/>
          </ac:spMkLst>
        </pc:spChg>
        <pc:picChg chg="del">
          <ac:chgData name="Kees Korver" userId="968584245e7a199c" providerId="LiveId" clId="{2EF69949-12CC-42F3-A4B8-556446FF4191}" dt="2019-12-11T15:20:19.828" v="1926" actId="478"/>
          <ac:picMkLst>
            <pc:docMk/>
            <pc:sldMk cId="1420973075" sldId="467"/>
            <ac:picMk id="6" creationId="{434CC370-4888-42C1-82EC-488A1B4FF0CC}"/>
          </ac:picMkLst>
        </pc:picChg>
        <pc:picChg chg="add mod">
          <ac:chgData name="Kees Korver" userId="968584245e7a199c" providerId="LiveId" clId="{2EF69949-12CC-42F3-A4B8-556446FF4191}" dt="2019-12-11T15:21:49.417" v="1994" actId="1035"/>
          <ac:picMkLst>
            <pc:docMk/>
            <pc:sldMk cId="1420973075" sldId="467"/>
            <ac:picMk id="8" creationId="{936A331B-4056-41CC-B229-8B86D7CF18EB}"/>
          </ac:picMkLst>
        </pc:picChg>
      </pc:sldChg>
      <pc:sldChg chg="addSp delSp modSp add modNotesTx">
        <pc:chgData name="Kees Korver" userId="968584245e7a199c" providerId="LiveId" clId="{2EF69949-12CC-42F3-A4B8-556446FF4191}" dt="2019-12-11T16:02:26.542" v="3186" actId="20577"/>
        <pc:sldMkLst>
          <pc:docMk/>
          <pc:sldMk cId="434240993" sldId="468"/>
        </pc:sldMkLst>
        <pc:spChg chg="mod">
          <ac:chgData name="Kees Korver" userId="968584245e7a199c" providerId="LiveId" clId="{2EF69949-12CC-42F3-A4B8-556446FF4191}" dt="2019-12-11T15:23:07.048" v="2045" actId="20577"/>
          <ac:spMkLst>
            <pc:docMk/>
            <pc:sldMk cId="434240993" sldId="468"/>
            <ac:spMk id="7" creationId="{7088FA9B-2BA7-4BB1-B059-BDB7E9BDDC6A}"/>
          </ac:spMkLst>
        </pc:spChg>
        <pc:picChg chg="del">
          <ac:chgData name="Kees Korver" userId="968584245e7a199c" providerId="LiveId" clId="{2EF69949-12CC-42F3-A4B8-556446FF4191}" dt="2019-12-11T15:22:07.954" v="1997" actId="478"/>
          <ac:picMkLst>
            <pc:docMk/>
            <pc:sldMk cId="434240993" sldId="468"/>
            <ac:picMk id="6" creationId="{434CC370-4888-42C1-82EC-488A1B4FF0CC}"/>
          </ac:picMkLst>
        </pc:picChg>
        <pc:picChg chg="add del">
          <ac:chgData name="Kees Korver" userId="968584245e7a199c" providerId="LiveId" clId="{2EF69949-12CC-42F3-A4B8-556446FF4191}" dt="2019-12-11T15:22:44.482" v="2012" actId="478"/>
          <ac:picMkLst>
            <pc:docMk/>
            <pc:sldMk cId="434240993" sldId="468"/>
            <ac:picMk id="8" creationId="{033C4C0E-515D-4526-A5D1-47733A44AE56}"/>
          </ac:picMkLst>
        </pc:picChg>
        <pc:picChg chg="add mod">
          <ac:chgData name="Kees Korver" userId="968584245e7a199c" providerId="LiveId" clId="{2EF69949-12CC-42F3-A4B8-556446FF4191}" dt="2019-12-11T15:22:48.811" v="2022" actId="1037"/>
          <ac:picMkLst>
            <pc:docMk/>
            <pc:sldMk cId="434240993" sldId="468"/>
            <ac:picMk id="9" creationId="{5503D706-88B2-4BCC-BEF5-1EDDA6841AAA}"/>
          </ac:picMkLst>
        </pc:picChg>
      </pc:sldChg>
      <pc:sldChg chg="addSp delSp modSp add modNotesTx">
        <pc:chgData name="Kees Korver" userId="968584245e7a199c" providerId="LiveId" clId="{2EF69949-12CC-42F3-A4B8-556446FF4191}" dt="2019-12-11T16:04:38.665" v="3421" actId="20577"/>
        <pc:sldMkLst>
          <pc:docMk/>
          <pc:sldMk cId="2025803534" sldId="469"/>
        </pc:sldMkLst>
        <pc:spChg chg="add mod">
          <ac:chgData name="Kees Korver" userId="968584245e7a199c" providerId="LiveId" clId="{2EF69949-12CC-42F3-A4B8-556446FF4191}" dt="2019-12-11T15:28:56.886" v="2149" actId="1038"/>
          <ac:spMkLst>
            <pc:docMk/>
            <pc:sldMk cId="2025803534" sldId="469"/>
            <ac:spMk id="2" creationId="{03D7FAF9-1373-4DF9-AB37-65CFD35C379F}"/>
          </ac:spMkLst>
        </pc:spChg>
        <pc:spChg chg="mod">
          <ac:chgData name="Kees Korver" userId="968584245e7a199c" providerId="LiveId" clId="{2EF69949-12CC-42F3-A4B8-556446FF4191}" dt="2019-12-11T15:24:07.530" v="2059" actId="20577"/>
          <ac:spMkLst>
            <pc:docMk/>
            <pc:sldMk cId="2025803534" sldId="469"/>
            <ac:spMk id="7" creationId="{7088FA9B-2BA7-4BB1-B059-BDB7E9BDDC6A}"/>
          </ac:spMkLst>
        </pc:spChg>
        <pc:spChg chg="add mod">
          <ac:chgData name="Kees Korver" userId="968584245e7a199c" providerId="LiveId" clId="{2EF69949-12CC-42F3-A4B8-556446FF4191}" dt="2019-12-11T15:25:54.109" v="2082" actId="1076"/>
          <ac:spMkLst>
            <pc:docMk/>
            <pc:sldMk cId="2025803534" sldId="469"/>
            <ac:spMk id="13" creationId="{25C037F1-2A2D-41BE-AD83-645024EBF305}"/>
          </ac:spMkLst>
        </pc:spChg>
        <pc:spChg chg="add mod">
          <ac:chgData name="Kees Korver" userId="968584245e7a199c" providerId="LiveId" clId="{2EF69949-12CC-42F3-A4B8-556446FF4191}" dt="2019-12-11T15:26:07.380" v="2084" actId="1076"/>
          <ac:spMkLst>
            <pc:docMk/>
            <pc:sldMk cId="2025803534" sldId="469"/>
            <ac:spMk id="14" creationId="{2A9A459D-47F5-4D94-A8BB-916B7740FEDD}"/>
          </ac:spMkLst>
        </pc:spChg>
        <pc:spChg chg="add mod">
          <ac:chgData name="Kees Korver" userId="968584245e7a199c" providerId="LiveId" clId="{2EF69949-12CC-42F3-A4B8-556446FF4191}" dt="2019-12-11T15:26:46.415" v="2089" actId="1037"/>
          <ac:spMkLst>
            <pc:docMk/>
            <pc:sldMk cId="2025803534" sldId="469"/>
            <ac:spMk id="15" creationId="{08A37F21-9C9F-4A89-8967-F9C37B74A8D9}"/>
          </ac:spMkLst>
        </pc:spChg>
        <pc:spChg chg="add mod">
          <ac:chgData name="Kees Korver" userId="968584245e7a199c" providerId="LiveId" clId="{2EF69949-12CC-42F3-A4B8-556446FF4191}" dt="2019-12-11T15:26:44.368" v="2088" actId="1076"/>
          <ac:spMkLst>
            <pc:docMk/>
            <pc:sldMk cId="2025803534" sldId="469"/>
            <ac:spMk id="16" creationId="{AF934BD0-7722-4744-A9BB-DF53A0AC065F}"/>
          </ac:spMkLst>
        </pc:spChg>
        <pc:spChg chg="add mod">
          <ac:chgData name="Kees Korver" userId="968584245e7a199c" providerId="LiveId" clId="{2EF69949-12CC-42F3-A4B8-556446FF4191}" dt="2019-12-11T15:33:51.668" v="2195" actId="1035"/>
          <ac:spMkLst>
            <pc:docMk/>
            <pc:sldMk cId="2025803534" sldId="469"/>
            <ac:spMk id="17" creationId="{42B15E7F-26C9-45A0-B300-0E0EEE54FDA7}"/>
          </ac:spMkLst>
        </pc:spChg>
        <pc:spChg chg="add mod">
          <ac:chgData name="Kees Korver" userId="968584245e7a199c" providerId="LiveId" clId="{2EF69949-12CC-42F3-A4B8-556446FF4191}" dt="2019-12-11T15:30:06.774" v="2172" actId="1038"/>
          <ac:spMkLst>
            <pc:docMk/>
            <pc:sldMk cId="2025803534" sldId="469"/>
            <ac:spMk id="19" creationId="{B8939AF7-DEBE-46AE-A20D-A562323C34ED}"/>
          </ac:spMkLst>
        </pc:spChg>
        <pc:spChg chg="add mod">
          <ac:chgData name="Kees Korver" userId="968584245e7a199c" providerId="LiveId" clId="{2EF69949-12CC-42F3-A4B8-556446FF4191}" dt="2019-12-11T15:34:35.181" v="2226" actId="1038"/>
          <ac:spMkLst>
            <pc:docMk/>
            <pc:sldMk cId="2025803534" sldId="469"/>
            <ac:spMk id="20" creationId="{4712C85C-5D28-4889-97A5-A36DF2FB96E7}"/>
          </ac:spMkLst>
        </pc:spChg>
        <pc:picChg chg="add mod">
          <ac:chgData name="Kees Korver" userId="968584245e7a199c" providerId="LiveId" clId="{2EF69949-12CC-42F3-A4B8-556446FF4191}" dt="2019-12-11T15:25:27.179" v="2077" actId="1076"/>
          <ac:picMkLst>
            <pc:docMk/>
            <pc:sldMk cId="2025803534" sldId="469"/>
            <ac:picMk id="6" creationId="{D93B592B-E91F-4153-8932-1DE609D54ED8}"/>
          </ac:picMkLst>
        </pc:picChg>
        <pc:picChg chg="add mod">
          <ac:chgData name="Kees Korver" userId="968584245e7a199c" providerId="LiveId" clId="{2EF69949-12CC-42F3-A4B8-556446FF4191}" dt="2019-12-11T15:25:23.944" v="2076" actId="1076"/>
          <ac:picMkLst>
            <pc:docMk/>
            <pc:sldMk cId="2025803534" sldId="469"/>
            <ac:picMk id="8" creationId="{ABEB0DBA-675D-4C65-BC04-71FCBBF355AE}"/>
          </ac:picMkLst>
        </pc:picChg>
        <pc:picChg chg="del">
          <ac:chgData name="Kees Korver" userId="968584245e7a199c" providerId="LiveId" clId="{2EF69949-12CC-42F3-A4B8-556446FF4191}" dt="2019-12-11T15:23:43.375" v="2047" actId="478"/>
          <ac:picMkLst>
            <pc:docMk/>
            <pc:sldMk cId="2025803534" sldId="469"/>
            <ac:picMk id="9" creationId="{5503D706-88B2-4BCC-BEF5-1EDDA6841AAA}"/>
          </ac:picMkLst>
        </pc:picChg>
        <pc:picChg chg="add mod">
          <ac:chgData name="Kees Korver" userId="968584245e7a199c" providerId="LiveId" clId="{2EF69949-12CC-42F3-A4B8-556446FF4191}" dt="2019-12-11T15:25:31.660" v="2078" actId="1076"/>
          <ac:picMkLst>
            <pc:docMk/>
            <pc:sldMk cId="2025803534" sldId="469"/>
            <ac:picMk id="10" creationId="{03AC70E0-0982-432C-86CE-40F96C42DB20}"/>
          </ac:picMkLst>
        </pc:picChg>
        <pc:picChg chg="add mod">
          <ac:chgData name="Kees Korver" userId="968584245e7a199c" providerId="LiveId" clId="{2EF69949-12CC-42F3-A4B8-556446FF4191}" dt="2019-12-11T15:25:35.866" v="2079" actId="1076"/>
          <ac:picMkLst>
            <pc:docMk/>
            <pc:sldMk cId="2025803534" sldId="469"/>
            <ac:picMk id="11" creationId="{650C9111-3F95-4184-BEFC-8570220F914E}"/>
          </ac:picMkLst>
        </pc:picChg>
        <pc:picChg chg="add mod">
          <ac:chgData name="Kees Korver" userId="968584245e7a199c" providerId="LiveId" clId="{2EF69949-12CC-42F3-A4B8-556446FF4191}" dt="2019-12-11T15:33:43.197" v="2193" actId="1036"/>
          <ac:picMkLst>
            <pc:docMk/>
            <pc:sldMk cId="2025803534" sldId="469"/>
            <ac:picMk id="12" creationId="{B096EECB-4297-4990-B592-5F19056DA5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spcBef>
                <a:spcPct val="0"/>
              </a:spcBef>
              <a:defRPr sz="1200" smtClean="0"/>
            </a:lvl1pPr>
          </a:lstStyle>
          <a:p>
            <a:pPr>
              <a:defRPr/>
            </a:pPr>
            <a:endParaRPr lang="nl-NL" altLang="nl-NL"/>
          </a:p>
        </p:txBody>
      </p:sp>
      <p:sp>
        <p:nvSpPr>
          <p:cNvPr id="1126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smtClean="0"/>
            </a:lvl1pPr>
          </a:lstStyle>
          <a:p>
            <a:pPr>
              <a:defRPr/>
            </a:pPr>
            <a:endParaRPr lang="nl-NL" altLang="nl-NL"/>
          </a:p>
        </p:txBody>
      </p:sp>
      <p:sp>
        <p:nvSpPr>
          <p:cNvPr id="747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26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nl-NL"/>
              <a:t>Klik om de opmaakprofielen van de modeltekst te bewerken</a:t>
            </a:r>
          </a:p>
          <a:p>
            <a:pPr lvl="1"/>
            <a:r>
              <a:rPr lang="nl-NL" altLang="nl-NL"/>
              <a:t>Tweede niveau</a:t>
            </a:r>
          </a:p>
          <a:p>
            <a:pPr lvl="2"/>
            <a:r>
              <a:rPr lang="nl-NL" altLang="nl-NL"/>
              <a:t>Derde niveau</a:t>
            </a:r>
          </a:p>
          <a:p>
            <a:pPr lvl="3"/>
            <a:r>
              <a:rPr lang="nl-NL" altLang="nl-NL"/>
              <a:t>Vierde niveau</a:t>
            </a:r>
          </a:p>
          <a:p>
            <a:pPr lvl="4"/>
            <a:r>
              <a:rPr lang="nl-NL" altLang="nl-NL"/>
              <a:t>Vijfde niveau</a:t>
            </a:r>
          </a:p>
        </p:txBody>
      </p:sp>
      <p:sp>
        <p:nvSpPr>
          <p:cNvPr id="1126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spcBef>
                <a:spcPct val="0"/>
              </a:spcBef>
              <a:defRPr sz="1200" smtClean="0"/>
            </a:lvl1pPr>
          </a:lstStyle>
          <a:p>
            <a:pPr>
              <a:defRPr/>
            </a:pPr>
            <a:endParaRPr lang="nl-NL" altLang="nl-NL"/>
          </a:p>
        </p:txBody>
      </p:sp>
      <p:sp>
        <p:nvSpPr>
          <p:cNvPr id="1126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smtClean="0"/>
            </a:lvl1pPr>
          </a:lstStyle>
          <a:p>
            <a:pPr>
              <a:defRPr/>
            </a:pPr>
            <a:fld id="{84AEF3D3-5266-46D1-9A70-FEAC25E90E0B}" type="slidenum">
              <a:rPr lang="nl-NL" altLang="nl-NL"/>
              <a:pPr>
                <a:defRPr/>
              </a:pPr>
              <a:t>‹nr.›</a:t>
            </a:fld>
            <a:endParaRPr lang="nl-NL" altLang="nl-NL"/>
          </a:p>
        </p:txBody>
      </p:sp>
    </p:spTree>
    <p:extLst>
      <p:ext uri="{BB962C8B-B14F-4D97-AF65-F5344CB8AC3E}">
        <p14:creationId xmlns:p14="http://schemas.microsoft.com/office/powerpoint/2010/main" val="96338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l.wikipedia.org/wiki/Halewijnprijs,_literatuurprijs_van_de_stad_Roermond"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Haarle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9DA5D070-15E8-4282-BCC3-1709BBCFF598}" type="slidenum">
              <a:rPr lang="nl-NL" altLang="nl-NL">
                <a:latin typeface="Arial" pitchFamily="34" charset="0"/>
              </a:rPr>
              <a:pPr/>
              <a:t>1</a:t>
            </a:fld>
            <a:endParaRPr lang="nl-NL" altLang="nl-NL">
              <a:latin typeface="Arial"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en-US" altLang="nl-N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Five clusters of neighborhoods identified. </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11</a:t>
            </a:fld>
            <a:endParaRPr lang="nl-NL" altLang="nl-NL"/>
          </a:p>
        </p:txBody>
      </p:sp>
    </p:spTree>
    <p:extLst>
      <p:ext uri="{BB962C8B-B14F-4D97-AF65-F5344CB8AC3E}">
        <p14:creationId xmlns:p14="http://schemas.microsoft.com/office/powerpoint/2010/main" val="256391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Cluster 3 has most book stores &amp; restaurants. Cluster 1 is interesting because high # of restaurants &amp; still within walking distance of CS. </a:t>
            </a:r>
          </a:p>
          <a:p>
            <a:r>
              <a:rPr lang="nl-NL"/>
              <a:t>Cluster 5: only a lot of restaurants. Cluster 4: not impressive and huge distance from CS.</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12</a:t>
            </a:fld>
            <a:endParaRPr lang="nl-NL" altLang="nl-NL"/>
          </a:p>
        </p:txBody>
      </p:sp>
    </p:spTree>
    <p:extLst>
      <p:ext uri="{BB962C8B-B14F-4D97-AF65-F5344CB8AC3E}">
        <p14:creationId xmlns:p14="http://schemas.microsoft.com/office/powerpoint/2010/main" val="324398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jdelijke aanduiding voor dia-afbeelding 1"/>
          <p:cNvSpPr>
            <a:spLocks noGrp="1" noRot="1" noChangeAspect="1" noTextEdit="1"/>
          </p:cNvSpPr>
          <p:nvPr>
            <p:ph type="sldImg"/>
          </p:nvPr>
        </p:nvSpPr>
        <p:spPr>
          <a:ln/>
        </p:spPr>
      </p:sp>
      <p:sp>
        <p:nvSpPr>
          <p:cNvPr id="76803" name="Tijdelijke aanduiding voor notities 2"/>
          <p:cNvSpPr>
            <a:spLocks noGrp="1"/>
          </p:cNvSpPr>
          <p:nvPr>
            <p:ph type="body" idx="1"/>
          </p:nvPr>
        </p:nvSpPr>
        <p:spPr>
          <a:noFill/>
        </p:spPr>
        <p:txBody>
          <a:bodyPr/>
          <a:lstStyle/>
          <a:p>
            <a:endParaRPr lang="nl-NL" altLang="nl-NL"/>
          </a:p>
        </p:txBody>
      </p:sp>
      <p:sp>
        <p:nvSpPr>
          <p:cNvPr id="76804" name="Tijdelijke aanduiding voor dianummer 3"/>
          <p:cNvSpPr>
            <a:spLocks noGrp="1"/>
          </p:cNvSpPr>
          <p:nvPr>
            <p:ph type="sldNum" sz="quarter" idx="5"/>
          </p:nvPr>
        </p:nvSpPr>
        <p:spPr>
          <a:noFill/>
          <a:ln>
            <a:miter lim="800000"/>
            <a:headEnd/>
            <a:tailEnd/>
          </a:ln>
        </p:spPr>
        <p:txBody>
          <a:bodyPr/>
          <a:lstStyle/>
          <a:p>
            <a:fld id="{82172A2D-CE54-440C-B5B4-C0DD340B6366}" type="slidenum">
              <a:rPr lang="nl-NL" altLang="nl-NL">
                <a:latin typeface="Arial" pitchFamily="34" charset="0"/>
              </a:rPr>
              <a:pPr/>
              <a:t>2</a:t>
            </a:fld>
            <a:endParaRPr lang="nl-NL" altLang="nl-NL">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Arial" pitchFamily="34" charset="0"/>
                <a:ea typeface="+mn-ea"/>
                <a:cs typeface="+mn-cs"/>
              </a:rPr>
              <a:t>The </a:t>
            </a:r>
            <a:r>
              <a:rPr lang="en-GB" sz="1200" u="sng" kern="1200">
                <a:solidFill>
                  <a:schemeClr val="tx1"/>
                </a:solidFill>
                <a:effectLst/>
                <a:latin typeface="Arial" pitchFamily="34" charset="0"/>
                <a:ea typeface="+mn-ea"/>
                <a:cs typeface="+mn-cs"/>
                <a:hlinkClick r:id="rId3" tooltip="Wikipedia">
                  <a:extLst>
                    <a:ext uri="{A12FA001-AC4F-418D-AE19-62706E023703}">
                      <ahyp:hlinkClr xmlns:ahyp="http://schemas.microsoft.com/office/drawing/2018/hyperlinkcolor" val="tx"/>
                    </a:ext>
                  </a:extLst>
                </a:hlinkClick>
              </a:rPr>
              <a:t>Halewijn Prijs</a:t>
            </a:r>
            <a:r>
              <a:rPr lang="en-GB" sz="1200" kern="1200">
                <a:solidFill>
                  <a:schemeClr val="tx1"/>
                </a:solidFill>
                <a:effectLst/>
                <a:latin typeface="Arial" pitchFamily="34" charset="0"/>
                <a:ea typeface="+mn-ea"/>
                <a:cs typeface="+mn-cs"/>
              </a:rPr>
              <a:t> is a Dutch national award, intended for literary talent that, based on quality and irresistibility of his or her published work, deserves extra interest. The prize consists of a cash prize and a bronze small statue made by Dick van Wijk. </a:t>
            </a:r>
          </a:p>
          <a:p>
            <a:r>
              <a:rPr lang="en-GB" sz="1200" kern="1200">
                <a:solidFill>
                  <a:schemeClr val="tx1"/>
                </a:solidFill>
                <a:effectLst/>
                <a:latin typeface="Arial" pitchFamily="34" charset="0"/>
                <a:ea typeface="+mn-ea"/>
                <a:cs typeface="+mn-cs"/>
              </a:rPr>
              <a:t>Recently, it was decided that the yearly Award Ceremony will take place in the city of </a:t>
            </a:r>
            <a:r>
              <a:rPr lang="en-GB" sz="1200" u="sng" kern="1200">
                <a:solidFill>
                  <a:schemeClr val="tx1"/>
                </a:solidFill>
                <a:effectLst/>
                <a:latin typeface="Arial" pitchFamily="34" charset="0"/>
                <a:ea typeface="+mn-ea"/>
                <a:cs typeface="+mn-cs"/>
                <a:hlinkClick r:id="rId4" tooltip="Wikipedia (English)">
                  <a:extLst>
                    <a:ext uri="{A12FA001-AC4F-418D-AE19-62706E023703}">
                      <ahyp:hlinkClr xmlns:ahyp="http://schemas.microsoft.com/office/drawing/2018/hyperlinkcolor" val="tx"/>
                    </a:ext>
                  </a:extLst>
                </a:hlinkClick>
              </a:rPr>
              <a:t>Haarlem</a:t>
            </a:r>
            <a:r>
              <a:rPr lang="en-GB" sz="1200" kern="1200">
                <a:solidFill>
                  <a:schemeClr val="tx1"/>
                </a:solidFill>
                <a:effectLst/>
                <a:latin typeface="Arial" pitchFamily="34" charset="0"/>
                <a:ea typeface="+mn-ea"/>
                <a:cs typeface="+mn-cs"/>
              </a:rPr>
              <a:t>, the Netherlands. Haarlem is capital of the province of North Holland and has 161,265 inhabitants. To attain maximal public attendance, the ideal neighborhood would be in the vicinity of the railway station in order to facilitate traveling by public means in a car-crowded city like Haarlem. Furthermore, to maximize potential book sales, a location should be found that is in the near vicinity of book shops around. Finally, ample restaurants should be present here as well, to accommodate the audience (and the winner and jury members, who will dine together afterwards). The aim of this project is to find an optimal location for the Award Ceremony. The report will be targeted to the organizing committee of the Foundation Circle Halewijn, but could be useful to other stakeholders, such as book retailers and literary organizations.</a:t>
            </a:r>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3</a:t>
            </a:fld>
            <a:endParaRPr lang="nl-NL" altLang="nl-NL"/>
          </a:p>
        </p:txBody>
      </p:sp>
    </p:spTree>
    <p:extLst>
      <p:ext uri="{BB962C8B-B14F-4D97-AF65-F5344CB8AC3E}">
        <p14:creationId xmlns:p14="http://schemas.microsoft.com/office/powerpoint/2010/main" val="196256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a:solidFill>
                  <a:schemeClr val="tx1"/>
                </a:solidFill>
                <a:effectLst/>
                <a:latin typeface="Arial" pitchFamily="34" charset="0"/>
                <a:ea typeface="+mn-ea"/>
                <a:cs typeface="+mn-cs"/>
              </a:rPr>
              <a:t>Gather insight in: * existing neighborhoods of Haarlem, based on the Dutch Postal Code system; * the number of existing bookshops in the various neighborhoods of Haarlem; * the number of restaurants in the neighborhood, if any.</a:t>
            </a:r>
          </a:p>
          <a:p>
            <a:r>
              <a:rPr lang="en-GB" sz="1200" kern="1200">
                <a:solidFill>
                  <a:schemeClr val="tx1"/>
                </a:solidFill>
                <a:effectLst/>
                <a:latin typeface="Arial" pitchFamily="34" charset="0"/>
                <a:ea typeface="+mn-ea"/>
                <a:cs typeface="+mn-cs"/>
              </a:rPr>
              <a:t>Delineation of neighborhoods will be based on the Dutch Postal Code dictionary.</a:t>
            </a:r>
          </a:p>
          <a:p>
            <a:r>
              <a:rPr lang="en-GB" sz="1200" kern="1200">
                <a:solidFill>
                  <a:schemeClr val="tx1"/>
                </a:solidFill>
                <a:effectLst/>
                <a:latin typeface="Arial" pitchFamily="34" charset="0"/>
                <a:ea typeface="+mn-ea"/>
                <a:cs typeface="+mn-cs"/>
              </a:rPr>
              <a:t>From the primary Dutch postal codes dataset pd_Dutchpc (n=471781; 46.8Mb), all non-Haarlem records dropped. From resulting dataset (n=4257) PO Box data (all with one geographical location) were discarded, leaving 4123 records. </a:t>
            </a:r>
            <a:br>
              <a:rPr lang="en-GB" sz="1200" kern="1200">
                <a:solidFill>
                  <a:schemeClr val="tx1"/>
                </a:solidFill>
                <a:effectLst/>
                <a:latin typeface="Arial" pitchFamily="34" charset="0"/>
                <a:ea typeface="+mn-ea"/>
                <a:cs typeface="+mn-cs"/>
              </a:rPr>
            </a:br>
            <a:r>
              <a:rPr lang="en-GB" sz="1200" kern="1200">
                <a:solidFill>
                  <a:schemeClr val="tx1"/>
                </a:solidFill>
                <a:effectLst/>
                <a:latin typeface="Arial" pitchFamily="34" charset="0"/>
                <a:ea typeface="+mn-ea"/>
                <a:cs typeface="+mn-cs"/>
              </a:rPr>
              <a:t>Inspection revealed 10 missing values in the column PostcodeLetters. However, this column, as well as 7 other columns, were not informative with regard to current analysis, so they were dropped. </a:t>
            </a:r>
            <a:br>
              <a:rPr lang="en-GB" sz="1200" kern="1200">
                <a:solidFill>
                  <a:schemeClr val="tx1"/>
                </a:solidFill>
                <a:effectLst/>
                <a:latin typeface="Arial" pitchFamily="34" charset="0"/>
                <a:ea typeface="+mn-ea"/>
                <a:cs typeface="+mn-cs"/>
              </a:rPr>
            </a:br>
            <a:r>
              <a:rPr lang="en-GB" sz="1200" kern="1200">
                <a:solidFill>
                  <a:schemeClr val="tx1"/>
                </a:solidFill>
                <a:effectLst/>
                <a:latin typeface="Arial" pitchFamily="34" charset="0"/>
                <a:ea typeface="+mn-ea"/>
                <a:cs typeface="+mn-cs"/>
              </a:rPr>
              <a:t>Then street names aggregated into unique postal codes: 4032 entries remained. Further segmentation into 19 different Neighborhoods (“Wijk”) (based on the Postal Code (“Postcodenummer”). </a:t>
            </a:r>
            <a:br>
              <a:rPr lang="en-GB" sz="1200" kern="1200">
                <a:solidFill>
                  <a:schemeClr val="tx1"/>
                </a:solidFill>
                <a:effectLst/>
                <a:latin typeface="Arial" pitchFamily="34" charset="0"/>
                <a:ea typeface="+mn-ea"/>
                <a:cs typeface="+mn-cs"/>
              </a:rPr>
            </a:br>
            <a:r>
              <a:rPr lang="en-GB" sz="1200" kern="1200">
                <a:solidFill>
                  <a:schemeClr val="tx1"/>
                </a:solidFill>
                <a:effectLst/>
                <a:latin typeface="Arial" pitchFamily="34" charset="0"/>
                <a:ea typeface="+mn-ea"/>
                <a:cs typeface="+mn-cs"/>
              </a:rPr>
              <a:t>Features selected: Neighborhood, Street Names, averaged latitudes and longitudes. Coordinates of book shops &amp; restaurants added to the dataframe. </a:t>
            </a:r>
          </a:p>
          <a:p>
            <a:r>
              <a:rPr lang="en-GB" sz="1200" kern="1200">
                <a:solidFill>
                  <a:schemeClr val="tx1"/>
                </a:solidFill>
                <a:effectLst/>
                <a:latin typeface="Arial" pitchFamily="34" charset="0"/>
                <a:ea typeface="+mn-ea"/>
                <a:cs typeface="+mn-cs"/>
              </a:rPr>
              <a:t>Inspection of definite data: no </a:t>
            </a:r>
            <a:r>
              <a:rPr lang="en-GB" sz="1200" u="sng" kern="1200">
                <a:solidFill>
                  <a:schemeClr val="tx1"/>
                </a:solidFill>
                <a:effectLst/>
                <a:latin typeface="Arial" pitchFamily="34" charset="0"/>
                <a:ea typeface="+mn-ea"/>
                <a:cs typeface="+mn-cs"/>
              </a:rPr>
              <a:t>missing values</a:t>
            </a:r>
            <a:r>
              <a:rPr lang="en-GB" sz="1200" kern="1200">
                <a:solidFill>
                  <a:schemeClr val="tx1"/>
                </a:solidFill>
                <a:effectLst/>
                <a:latin typeface="Arial" pitchFamily="34" charset="0"/>
                <a:ea typeface="+mn-ea"/>
                <a:cs typeface="+mn-cs"/>
              </a:rPr>
              <a:t>. One </a:t>
            </a:r>
            <a:r>
              <a:rPr lang="en-GB" sz="1200" u="sng" kern="1200">
                <a:solidFill>
                  <a:schemeClr val="tx1"/>
                </a:solidFill>
                <a:effectLst/>
                <a:latin typeface="Arial" pitchFamily="34" charset="0"/>
                <a:ea typeface="+mn-ea"/>
                <a:cs typeface="+mn-cs"/>
              </a:rPr>
              <a:t>data format</a:t>
            </a:r>
            <a:r>
              <a:rPr lang="en-GB" sz="1200" kern="1200">
                <a:solidFill>
                  <a:schemeClr val="tx1"/>
                </a:solidFill>
                <a:effectLst/>
                <a:latin typeface="Arial" pitchFamily="34" charset="0"/>
                <a:ea typeface="+mn-ea"/>
                <a:cs typeface="+mn-cs"/>
              </a:rPr>
              <a:t> was changed (column “Wijk”) from integer to object to enable labelling on map. Data finally </a:t>
            </a:r>
            <a:r>
              <a:rPr lang="en-GB" sz="1200" u="sng" kern="1200">
                <a:solidFill>
                  <a:schemeClr val="tx1"/>
                </a:solidFill>
                <a:effectLst/>
                <a:latin typeface="Arial" pitchFamily="34" charset="0"/>
                <a:ea typeface="+mn-ea"/>
                <a:cs typeface="+mn-cs"/>
              </a:rPr>
              <a:t>normalized</a:t>
            </a:r>
            <a:r>
              <a:rPr lang="en-GB" sz="1200" kern="1200">
                <a:solidFill>
                  <a:schemeClr val="tx1"/>
                </a:solidFill>
                <a:effectLst/>
                <a:latin typeface="Arial" pitchFamily="34" charset="0"/>
                <a:ea typeface="+mn-ea"/>
                <a:cs typeface="+mn-cs"/>
              </a:rPr>
              <a:t> to yield relative frequencies. </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4</a:t>
            </a:fld>
            <a:endParaRPr lang="nl-NL" altLang="nl-NL"/>
          </a:p>
        </p:txBody>
      </p:sp>
    </p:spTree>
    <p:extLst>
      <p:ext uri="{BB962C8B-B14F-4D97-AF65-F5344CB8AC3E}">
        <p14:creationId xmlns:p14="http://schemas.microsoft.com/office/powerpoint/2010/main" val="220286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Raw Haarlem dataset and final working copy with neighborhoods ("Wijk"), list of street names  and averaged lattude and longitude.</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6</a:t>
            </a:fld>
            <a:endParaRPr lang="nl-NL" altLang="nl-NL"/>
          </a:p>
        </p:txBody>
      </p:sp>
    </p:spTree>
    <p:extLst>
      <p:ext uri="{BB962C8B-B14F-4D97-AF65-F5344CB8AC3E}">
        <p14:creationId xmlns:p14="http://schemas.microsoft.com/office/powerpoint/2010/main" val="247012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Haarlem map, centered around Central Station; 19 neighborhoods indicated. </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7</a:t>
            </a:fld>
            <a:endParaRPr lang="nl-NL" altLang="nl-NL"/>
          </a:p>
        </p:txBody>
      </p:sp>
    </p:spTree>
    <p:extLst>
      <p:ext uri="{BB962C8B-B14F-4D97-AF65-F5344CB8AC3E}">
        <p14:creationId xmlns:p14="http://schemas.microsoft.com/office/powerpoint/2010/main" val="2342841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List of available book stores and restaurants in the area. </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8</a:t>
            </a:fld>
            <a:endParaRPr lang="nl-NL" altLang="nl-NL"/>
          </a:p>
        </p:txBody>
      </p:sp>
    </p:spTree>
    <p:extLst>
      <p:ext uri="{BB962C8B-B14F-4D97-AF65-F5344CB8AC3E}">
        <p14:creationId xmlns:p14="http://schemas.microsoft.com/office/powerpoint/2010/main" val="3731235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Orange dots: book stores; blue dots: restaurants. </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9</a:t>
            </a:fld>
            <a:endParaRPr lang="nl-NL" altLang="nl-NL"/>
          </a:p>
        </p:txBody>
      </p:sp>
    </p:spTree>
    <p:extLst>
      <p:ext uri="{BB962C8B-B14F-4D97-AF65-F5344CB8AC3E}">
        <p14:creationId xmlns:p14="http://schemas.microsoft.com/office/powerpoint/2010/main" val="275332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Cluster allocation of neighborhoods, based on its relative frequencies of book stores and restaurants.</a:t>
            </a:r>
            <a:endParaRPr lang="en-GB"/>
          </a:p>
        </p:txBody>
      </p:sp>
      <p:sp>
        <p:nvSpPr>
          <p:cNvPr id="4" name="Tijdelijke aanduiding voor dianummer 3"/>
          <p:cNvSpPr>
            <a:spLocks noGrp="1"/>
          </p:cNvSpPr>
          <p:nvPr>
            <p:ph type="sldNum" sz="quarter" idx="5"/>
          </p:nvPr>
        </p:nvSpPr>
        <p:spPr/>
        <p:txBody>
          <a:bodyPr/>
          <a:lstStyle/>
          <a:p>
            <a:pPr>
              <a:defRPr/>
            </a:pPr>
            <a:fld id="{84AEF3D3-5266-46D1-9A70-FEAC25E90E0B}" type="slidenum">
              <a:rPr lang="nl-NL" altLang="nl-NL" smtClean="0"/>
              <a:pPr>
                <a:defRPr/>
              </a:pPr>
              <a:t>10</a:t>
            </a:fld>
            <a:endParaRPr lang="nl-NL" altLang="nl-NL"/>
          </a:p>
        </p:txBody>
      </p:sp>
    </p:spTree>
    <p:extLst>
      <p:ext uri="{BB962C8B-B14F-4D97-AF65-F5344CB8AC3E}">
        <p14:creationId xmlns:p14="http://schemas.microsoft.com/office/powerpoint/2010/main" val="41289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nl-NL"/>
              <a:t>4 april 2013</a:t>
            </a:r>
            <a:endParaRPr lang="nl-NL" b="0"/>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pPr>
              <a:defRPr/>
            </a:pPr>
            <a:r>
              <a:rPr lang="nl-NL"/>
              <a:t>pagina</a:t>
            </a:r>
            <a:r>
              <a:rPr lang="nl-NL" b="0">
                <a:solidFill>
                  <a:schemeClr val="tx1"/>
                </a:solidFill>
              </a:rPr>
              <a:t> </a:t>
            </a:r>
            <a:fld id="{11078EB0-BFD2-4C18-9A12-1F04153529A7}" type="slidenum">
              <a:rPr lang="nl-NL" b="0" smtClean="0">
                <a:solidFill>
                  <a:schemeClr val="tx1"/>
                </a:solidFill>
              </a:rPr>
              <a:pPr>
                <a:defRPr/>
              </a:pPr>
              <a:t>‹nr.›</a:t>
            </a:fld>
            <a:endParaRPr lang="nl-NL" b="0">
              <a:solidFill>
                <a:schemeClr val="tx1"/>
              </a:solidFill>
            </a:endParaRPr>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nl-NL"/>
              <a:t>Klik om de stijl te bewerken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Vertical Text Placeholder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defRPr/>
            </a:pPr>
            <a:r>
              <a:rPr lang="nl-NL"/>
              <a:t>4 april 2013</a:t>
            </a:r>
            <a:endParaRPr lang="nl-NL" b="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nl-NL"/>
              <a:t>pagina</a:t>
            </a:r>
            <a:r>
              <a:rPr lang="nl-NL" b="0">
                <a:solidFill>
                  <a:schemeClr val="tx1"/>
                </a:solidFill>
              </a:rPr>
              <a:t> </a:t>
            </a:r>
            <a:fld id="{30AD852D-CE54-4087-9B85-56BFF10381B6}"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nl-NL"/>
              <a:t>Klik om de stijl te bewerken</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pPr>
              <a:defRPr/>
            </a:pPr>
            <a:r>
              <a:rPr lang="nl-NL"/>
              <a:t>4 april 2013</a:t>
            </a:r>
            <a:endParaRPr lang="nl-NL" b="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nl-NL"/>
              <a:t>pagina</a:t>
            </a:r>
            <a:r>
              <a:rPr lang="nl-NL" b="0">
                <a:solidFill>
                  <a:schemeClr val="tx1"/>
                </a:solidFill>
              </a:rPr>
              <a:t> </a:t>
            </a:r>
            <a:fld id="{838A685C-7E45-4D9C-8F51-39C9DC49748B}"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defRPr/>
            </a:pPr>
            <a:r>
              <a:rPr lang="nl-NL"/>
              <a:t>4 april 2013</a:t>
            </a:r>
            <a:endParaRPr lang="nl-NL" b="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nl-NL"/>
              <a:t>pagina</a:t>
            </a:r>
            <a:r>
              <a:rPr lang="nl-NL" b="0">
                <a:solidFill>
                  <a:schemeClr val="tx1"/>
                </a:solidFill>
              </a:rPr>
              <a:t> </a:t>
            </a:r>
            <a:fld id="{D93F5CA0-6A80-4E96-BBBF-814FC4B0870F}"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nl-NL"/>
              <a:t>4 april 2013</a:t>
            </a:r>
            <a:endParaRPr lang="nl-NL" b="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r>
              <a:rPr lang="nl-NL"/>
              <a:t>pagina</a:t>
            </a:r>
            <a:r>
              <a:rPr lang="nl-NL" b="0">
                <a:solidFill>
                  <a:schemeClr val="tx1"/>
                </a:solidFill>
              </a:rPr>
              <a:t> </a:t>
            </a:r>
            <a:fld id="{D8AF85CC-1ECB-485A-87F6-CFD40C1F4A91}" type="slidenum">
              <a:rPr lang="nl-NL" b="0" smtClean="0">
                <a:solidFill>
                  <a:schemeClr val="tx1"/>
                </a:solidFill>
              </a:rPr>
              <a:pPr>
                <a:defRPr/>
              </a:pPr>
              <a:t>‹nr.›</a:t>
            </a:fld>
            <a:endParaRPr lang="nl-NL" b="0">
              <a:solidFill>
                <a:schemeClr val="tx1"/>
              </a:solidFill>
            </a:endParaRPr>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nl-NL"/>
              <a:t>Klik om de stijl te bewerken</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nl-NL"/>
              <a:t>Klik om de stijl te bewerken</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pPr>
              <a:defRPr/>
            </a:pPr>
            <a:r>
              <a:rPr lang="nl-NL"/>
              <a:t>4 april 2013</a:t>
            </a:r>
            <a:endParaRPr lang="nl-NL" b="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r>
              <a:rPr lang="nl-NL"/>
              <a:t>pagina</a:t>
            </a:r>
            <a:r>
              <a:rPr lang="nl-NL" b="0">
                <a:solidFill>
                  <a:schemeClr val="tx1"/>
                </a:solidFill>
              </a:rPr>
              <a:t> </a:t>
            </a:r>
            <a:fld id="{F46B31F7-2870-469F-9260-2F0A0E4B2AD3}"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nl-NL"/>
              <a:t>Klik om de stijl te bewerken</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pPr>
              <a:defRPr/>
            </a:pPr>
            <a:r>
              <a:rPr lang="nl-NL"/>
              <a:t>4 april 2013</a:t>
            </a:r>
            <a:endParaRPr lang="nl-NL" b="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r>
              <a:rPr lang="nl-NL"/>
              <a:t>pagina</a:t>
            </a:r>
            <a:r>
              <a:rPr lang="nl-NL" b="0">
                <a:solidFill>
                  <a:schemeClr val="tx1"/>
                </a:solidFill>
              </a:rPr>
              <a:t> </a:t>
            </a:r>
            <a:fld id="{46D8A3F3-2F86-4BBF-BE06-F441F82F229E}"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Date Placeholder 2"/>
          <p:cNvSpPr>
            <a:spLocks noGrp="1"/>
          </p:cNvSpPr>
          <p:nvPr>
            <p:ph type="dt" sz="half" idx="10"/>
          </p:nvPr>
        </p:nvSpPr>
        <p:spPr/>
        <p:txBody>
          <a:bodyPr/>
          <a:lstStyle/>
          <a:p>
            <a:pPr>
              <a:defRPr/>
            </a:pPr>
            <a:r>
              <a:rPr lang="nl-NL"/>
              <a:t>4 april 2013</a:t>
            </a:r>
            <a:endParaRPr lang="nl-NL" b="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r>
              <a:rPr lang="nl-NL"/>
              <a:t>pagina</a:t>
            </a:r>
            <a:r>
              <a:rPr lang="nl-NL" b="0">
                <a:solidFill>
                  <a:schemeClr val="tx1"/>
                </a:solidFill>
              </a:rPr>
              <a:t> </a:t>
            </a:r>
            <a:fld id="{AC5DF76D-1610-4CD2-A524-59088019649B}"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r>
              <a:rPr lang="nl-NL"/>
              <a:t>4 april 2013</a:t>
            </a:r>
            <a:endParaRPr lang="nl-NL" b="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r>
              <a:rPr lang="nl-NL"/>
              <a:t>pagina</a:t>
            </a:r>
            <a:r>
              <a:rPr lang="nl-NL" b="0">
                <a:solidFill>
                  <a:schemeClr val="tx1"/>
                </a:solidFill>
              </a:rPr>
              <a:t> </a:t>
            </a:r>
            <a:fld id="{B2753FC8-2C8B-4057-A46E-B6222646796A}" type="slidenum">
              <a:rPr lang="nl-NL" b="0" smtClean="0">
                <a:solidFill>
                  <a:schemeClr val="tx1"/>
                </a:solidFill>
              </a:rPr>
              <a:pPr>
                <a:defRPr/>
              </a:pPr>
              <a:t>‹nr.›</a:t>
            </a:fld>
            <a:endParaRPr lang="nl-NL" b="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pPr>
              <a:defRPr/>
            </a:pPr>
            <a:r>
              <a:rPr lang="nl-NL"/>
              <a:t>4 april 2013</a:t>
            </a:r>
            <a:endParaRPr lang="nl-NL" b="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r>
              <a:rPr lang="nl-NL"/>
              <a:t>pagina</a:t>
            </a:r>
            <a:r>
              <a:rPr lang="nl-NL" b="0">
                <a:solidFill>
                  <a:schemeClr val="tx1"/>
                </a:solidFill>
              </a:rPr>
              <a:t> </a:t>
            </a:r>
            <a:fld id="{4237405E-22D2-44C1-84AF-C1A7A2D575DA}" type="slidenum">
              <a:rPr lang="nl-NL" b="0" smtClean="0">
                <a:solidFill>
                  <a:schemeClr val="tx1"/>
                </a:solidFill>
              </a:rPr>
              <a:pPr>
                <a:defRPr/>
              </a:pPr>
              <a:t>‹nr.›</a:t>
            </a:fld>
            <a:endParaRPr lang="nl-NL" b="0">
              <a:solidFill>
                <a:schemeClr val="tx1"/>
              </a:solidFill>
            </a:endParaRPr>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nl-NL"/>
              <a:t>Klik om de stijl te bewerken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a:t>Klik op het pictogram als u een afbeelding wilt toevoegen</a:t>
            </a:r>
            <a:endParaRPr lang="en-US"/>
          </a:p>
        </p:txBody>
      </p:sp>
      <p:sp>
        <p:nvSpPr>
          <p:cNvPr id="5" name="Date Placeholder 4"/>
          <p:cNvSpPr>
            <a:spLocks noGrp="1"/>
          </p:cNvSpPr>
          <p:nvPr>
            <p:ph type="dt" sz="half" idx="10"/>
          </p:nvPr>
        </p:nvSpPr>
        <p:spPr/>
        <p:txBody>
          <a:bodyPr/>
          <a:lstStyle/>
          <a:p>
            <a:pPr>
              <a:defRPr/>
            </a:pPr>
            <a:r>
              <a:rPr lang="nl-NL"/>
              <a:t>4 april 2013</a:t>
            </a:r>
            <a:endParaRPr lang="nl-NL" b="0"/>
          </a:p>
        </p:txBody>
      </p:sp>
      <p:sp>
        <p:nvSpPr>
          <p:cNvPr id="7" name="Slide Number Placeholder 6"/>
          <p:cNvSpPr>
            <a:spLocks noGrp="1"/>
          </p:cNvSpPr>
          <p:nvPr>
            <p:ph type="sldNum" sz="quarter" idx="12"/>
          </p:nvPr>
        </p:nvSpPr>
        <p:spPr/>
        <p:txBody>
          <a:bodyPr/>
          <a:lstStyle/>
          <a:p>
            <a:pPr>
              <a:defRPr/>
            </a:pPr>
            <a:r>
              <a:rPr lang="nl-NL"/>
              <a:t>pagina</a:t>
            </a:r>
            <a:r>
              <a:rPr lang="nl-NL" b="0">
                <a:solidFill>
                  <a:schemeClr val="tx1"/>
                </a:solidFill>
              </a:rPr>
              <a:t> </a:t>
            </a:r>
            <a:fld id="{F1C703CF-0231-4D84-9EBD-D79776D0D484}" type="slidenum">
              <a:rPr lang="nl-NL" b="0" smtClean="0">
                <a:solidFill>
                  <a:schemeClr val="tx1"/>
                </a:solidFill>
              </a:rPr>
              <a:pPr>
                <a:defRPr/>
              </a:pPr>
              <a:t>‹nr.›</a:t>
            </a:fld>
            <a:endParaRPr lang="nl-NL" b="0">
              <a:solidFill>
                <a:schemeClr val="tx1"/>
              </a:solidFill>
            </a:endParaRPr>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nl-NL"/>
              <a:t>Klik om de stijl te bewerken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pPr>
              <a:defRPr/>
            </a:pPr>
            <a:r>
              <a:rPr lang="nl-NL"/>
              <a:t>4 april 2013</a:t>
            </a:r>
            <a:endParaRPr lang="nl-NL" b="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pPr>
              <a:defRPr/>
            </a:pPr>
            <a:r>
              <a:rPr lang="nl-NL"/>
              <a:t>pagina</a:t>
            </a:r>
            <a:r>
              <a:rPr lang="nl-NL" b="0">
                <a:solidFill>
                  <a:schemeClr val="tx1"/>
                </a:solidFill>
              </a:rPr>
              <a:t> </a:t>
            </a:r>
            <a:fld id="{E22E254F-CF93-4A87-ACF3-AAA71FB58BAB}" type="slidenum">
              <a:rPr lang="nl-NL" b="0" smtClean="0">
                <a:solidFill>
                  <a:schemeClr val="tx1"/>
                </a:solidFill>
              </a:rPr>
              <a:pPr>
                <a:defRPr/>
              </a:pPr>
              <a:t>‹nr.›</a:t>
            </a:fld>
            <a:endParaRPr lang="nl-NL" b="0">
              <a:solidFill>
                <a:schemeClr val="tx1"/>
              </a:solidFill>
            </a:endParaRPr>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nl-NL"/>
              <a:t>Klik om de stijl te bewerken</a:t>
            </a:r>
            <a:endParaRPr lang="en-US" dirty="0"/>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l.wikipedia.org/wiki/Halewijnprijs,_literatuurprijs_van_de_stad_Roermon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2.jpeg"/><Relationship Id="rId4" Type="http://schemas.openxmlformats.org/officeDocument/2006/relationships/hyperlink" Target="https://en.wikipedia.org/wiki/Haarle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foursquare.com/docs" TargetMode="External"/><Relationship Id="rId5" Type="http://schemas.openxmlformats.org/officeDocument/2006/relationships/hyperlink" Target="https://geopy.readthedocs.io/en/stable/" TargetMode="External"/><Relationship Id="rId4" Type="http://schemas.openxmlformats.org/officeDocument/2006/relationships/hyperlink" Target="http://www.sqlblog.nl/postcodetabel-nederland-sql-script/)):%20postal%20codes%20and%20coordinat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5"/>
          <p:cNvSpPr>
            <a:spLocks noGrp="1" noChangeArrowheads="1"/>
          </p:cNvSpPr>
          <p:nvPr>
            <p:ph type="subTitle" idx="1"/>
          </p:nvPr>
        </p:nvSpPr>
        <p:spPr>
          <a:xfrm>
            <a:off x="1511660" y="4689140"/>
            <a:ext cx="4995555" cy="486782"/>
          </a:xfrm>
          <a:noFill/>
        </p:spPr>
        <p:txBody>
          <a:bodyPr>
            <a:normAutofit fontScale="92500"/>
          </a:bodyPr>
          <a:lstStyle/>
          <a:p>
            <a:pPr eaLnBrk="1" hangingPunct="1">
              <a:spcBef>
                <a:spcPct val="50000"/>
              </a:spcBef>
              <a:buSzTx/>
            </a:pPr>
            <a:r>
              <a:rPr lang="nl-NL" altLang="nl-NL" sz="1600"/>
              <a:t>Kees korver, data scientist </a:t>
            </a:r>
            <a:r>
              <a:rPr lang="nl-NL" altLang="nl-NL" sz="1600" i="1"/>
              <a:t>in spe</a:t>
            </a:r>
          </a:p>
        </p:txBody>
      </p:sp>
      <p:sp>
        <p:nvSpPr>
          <p:cNvPr id="3074" name="Rectangle 4"/>
          <p:cNvSpPr>
            <a:spLocks noGrp="1" noChangeArrowheads="1"/>
          </p:cNvSpPr>
          <p:nvPr>
            <p:ph type="ctrTitle"/>
          </p:nvPr>
        </p:nvSpPr>
        <p:spPr>
          <a:xfrm>
            <a:off x="1061610" y="773705"/>
            <a:ext cx="5715635" cy="1565075"/>
          </a:xfrm>
          <a:noFill/>
        </p:spPr>
        <p:txBody>
          <a:bodyPr>
            <a:normAutofit/>
          </a:bodyPr>
          <a:lstStyle/>
          <a:p>
            <a:r>
              <a:rPr lang="en-GB" sz="2000" b="1"/>
              <a:t>Finding the optimum spot for the Halewijn Award Ceremony in Haarlem, the Netherlands</a:t>
            </a:r>
            <a:r>
              <a:rPr lang="nl-NL" altLang="nl-NL" sz="2000"/>
              <a:t> </a:t>
            </a:r>
            <a:br>
              <a:rPr lang="nl-NL" altLang="nl-NL" sz="2000"/>
            </a:br>
            <a:endParaRPr lang="nl-NL" altLang="nl-NL" sz="2000" b="0"/>
          </a:p>
        </p:txBody>
      </p:sp>
      <p:sp>
        <p:nvSpPr>
          <p:cNvPr id="3076" name="Text Box 6"/>
          <p:cNvSpPr txBox="1">
            <a:spLocks noChangeArrowheads="1"/>
          </p:cNvSpPr>
          <p:nvPr/>
        </p:nvSpPr>
        <p:spPr bwMode="auto">
          <a:xfrm>
            <a:off x="3131840" y="5756273"/>
            <a:ext cx="1766292" cy="307777"/>
          </a:xfrm>
          <a:prstGeom prst="rect">
            <a:avLst/>
          </a:prstGeom>
          <a:noFill/>
          <a:ln w="19050" algn="ctr">
            <a:noFill/>
            <a:miter lim="800000"/>
            <a:headEnd/>
            <a:tailEnd/>
          </a:ln>
          <a:effectLst/>
        </p:spPr>
        <p:txBody>
          <a:bodyPr wrap="square">
            <a:spAutoFit/>
          </a:bodyPr>
          <a:lstStyle/>
          <a:p>
            <a:pPr algn="l"/>
            <a:r>
              <a:rPr lang="nl-NL" altLang="nl-NL" sz="1400">
                <a:latin typeface="Arial" pitchFamily="34" charset="0"/>
              </a:rPr>
              <a:t>December 11, 2019</a:t>
            </a:r>
          </a:p>
        </p:txBody>
      </p:sp>
      <p:sp>
        <p:nvSpPr>
          <p:cNvPr id="3077" name="AutoShape 7" descr="image002"/>
          <p:cNvSpPr>
            <a:spLocks noChangeAspect="1" noChangeArrowheads="1"/>
          </p:cNvSpPr>
          <p:nvPr/>
        </p:nvSpPr>
        <p:spPr bwMode="auto">
          <a:xfrm>
            <a:off x="1509713" y="47625"/>
            <a:ext cx="6124575" cy="6762750"/>
          </a:xfrm>
          <a:prstGeom prst="rect">
            <a:avLst/>
          </a:prstGeom>
          <a:noFill/>
          <a:ln w="9525">
            <a:noFill/>
            <a:miter lim="800000"/>
            <a:headEnd/>
            <a:tailEnd/>
          </a:ln>
        </p:spPr>
        <p:txBody>
          <a:bodyPr/>
          <a:lstStyle/>
          <a:p>
            <a:endParaRPr lang="nl-NL" altLang="nl-NL">
              <a:latin typeface="Arial" pitchFamily="34" charset="0"/>
            </a:endParaRPr>
          </a:p>
        </p:txBody>
      </p:sp>
      <p:sp>
        <p:nvSpPr>
          <p:cNvPr id="2" name="Tekstvak 1"/>
          <p:cNvSpPr txBox="1"/>
          <p:nvPr/>
        </p:nvSpPr>
        <p:spPr>
          <a:xfrm>
            <a:off x="2006715" y="3429000"/>
            <a:ext cx="3960440" cy="584775"/>
          </a:xfrm>
          <a:prstGeom prst="rect">
            <a:avLst/>
          </a:prstGeom>
          <a:noFill/>
        </p:spPr>
        <p:txBody>
          <a:bodyPr wrap="square" rtlCol="0">
            <a:spAutoFit/>
          </a:bodyPr>
          <a:lstStyle/>
          <a:p>
            <a:r>
              <a:rPr lang="en-GB" sz="1600"/>
              <a:t>Applied Data Science Capstone Project by IBM/Coursera</a:t>
            </a:r>
            <a:endParaRPr lang="nl-NL" sz="1600"/>
          </a:p>
        </p:txBody>
      </p:sp>
      <p:pic>
        <p:nvPicPr>
          <p:cNvPr id="9" name="Afbeelding 8" descr="Afbeeldingsresultaat voor Halewijn prijs">
            <a:extLst>
              <a:ext uri="{FF2B5EF4-FFF2-40B4-BE49-F238E27FC236}">
                <a16:creationId xmlns:a16="http://schemas.microsoft.com/office/drawing/2014/main" id="{29194E7F-6C7B-4A63-8570-9AB6E3E7CA0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4287" y="546784"/>
            <a:ext cx="1195070" cy="1790700"/>
          </a:xfrm>
          <a:prstGeom prst="rect">
            <a:avLst/>
          </a:prstGeom>
          <a:noFill/>
          <a:ln>
            <a:noFill/>
          </a:ln>
        </p:spPr>
      </p:pic>
      <p:pic>
        <p:nvPicPr>
          <p:cNvPr id="10" name="Graphic 28" descr="Kaart met speld">
            <a:extLst>
              <a:ext uri="{FF2B5EF4-FFF2-40B4-BE49-F238E27FC236}">
                <a16:creationId xmlns:a16="http://schemas.microsoft.com/office/drawing/2014/main" id="{2BD2A726-8DAF-4B36-AD50-C130D0908927}"/>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07796" y="1556242"/>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10</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cluster allocation</a:t>
            </a:r>
          </a:p>
        </p:txBody>
      </p:sp>
      <p:pic>
        <p:nvPicPr>
          <p:cNvPr id="8" name="Afbeelding 7">
            <a:extLst>
              <a:ext uri="{FF2B5EF4-FFF2-40B4-BE49-F238E27FC236}">
                <a16:creationId xmlns:a16="http://schemas.microsoft.com/office/drawing/2014/main" id="{936A331B-4056-41CC-B229-8B86D7CF18EB}"/>
              </a:ext>
            </a:extLst>
          </p:cNvPr>
          <p:cNvPicPr/>
          <p:nvPr/>
        </p:nvPicPr>
        <p:blipFill>
          <a:blip r:embed="rId3"/>
          <a:stretch>
            <a:fillRect/>
          </a:stretch>
        </p:blipFill>
        <p:spPr>
          <a:xfrm>
            <a:off x="1405775" y="1808820"/>
            <a:ext cx="5731510" cy="4088130"/>
          </a:xfrm>
          <a:prstGeom prst="rect">
            <a:avLst/>
          </a:prstGeom>
          <a:ln>
            <a:solidFill>
              <a:schemeClr val="tx1"/>
            </a:solidFill>
          </a:ln>
        </p:spPr>
      </p:pic>
      <p:sp>
        <p:nvSpPr>
          <p:cNvPr id="2" name="Tekstvak 1">
            <a:extLst>
              <a:ext uri="{FF2B5EF4-FFF2-40B4-BE49-F238E27FC236}">
                <a16:creationId xmlns:a16="http://schemas.microsoft.com/office/drawing/2014/main" id="{48C21266-6E6F-4E66-8103-A6C828198337}"/>
              </a:ext>
            </a:extLst>
          </p:cNvPr>
          <p:cNvSpPr txBox="1"/>
          <p:nvPr/>
        </p:nvSpPr>
        <p:spPr>
          <a:xfrm>
            <a:off x="1466655" y="5994285"/>
            <a:ext cx="5490610" cy="215444"/>
          </a:xfrm>
          <a:prstGeom prst="rect">
            <a:avLst/>
          </a:prstGeom>
          <a:noFill/>
        </p:spPr>
        <p:txBody>
          <a:bodyPr wrap="square" rtlCol="0">
            <a:spAutoFit/>
          </a:bodyPr>
          <a:lstStyle/>
          <a:p>
            <a:pPr algn="l"/>
            <a:r>
              <a:rPr lang="en-GB" sz="800" b="1"/>
              <a:t>Table</a:t>
            </a:r>
            <a:r>
              <a:rPr lang="en-GB" sz="800"/>
              <a:t>. Cluster allocation based on relative frequencies of book stores and restaurants present (n=19).</a:t>
            </a:r>
            <a:endParaRPr lang="en-GB"/>
          </a:p>
        </p:txBody>
      </p:sp>
    </p:spTree>
    <p:extLst>
      <p:ext uri="{BB962C8B-B14F-4D97-AF65-F5344CB8AC3E}">
        <p14:creationId xmlns:p14="http://schemas.microsoft.com/office/powerpoint/2010/main" val="142097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11</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visualization: cluster neighborhoods</a:t>
            </a:r>
          </a:p>
        </p:txBody>
      </p:sp>
      <p:pic>
        <p:nvPicPr>
          <p:cNvPr id="9" name="Afbeelding 8">
            <a:extLst>
              <a:ext uri="{FF2B5EF4-FFF2-40B4-BE49-F238E27FC236}">
                <a16:creationId xmlns:a16="http://schemas.microsoft.com/office/drawing/2014/main" id="{5503D706-88B2-4BCC-BEF5-1EDDA6841AAA}"/>
              </a:ext>
            </a:extLst>
          </p:cNvPr>
          <p:cNvPicPr/>
          <p:nvPr/>
        </p:nvPicPr>
        <p:blipFill>
          <a:blip r:embed="rId3">
            <a:extLst>
              <a:ext uri="{28A0092B-C50C-407E-A947-70E740481C1C}">
                <a14:useLocalDpi xmlns:a14="http://schemas.microsoft.com/office/drawing/2010/main" val="0"/>
              </a:ext>
            </a:extLst>
          </a:blip>
          <a:stretch>
            <a:fillRect/>
          </a:stretch>
        </p:blipFill>
        <p:spPr>
          <a:xfrm>
            <a:off x="1736685" y="1826813"/>
            <a:ext cx="5071000" cy="4323449"/>
          </a:xfrm>
          <a:prstGeom prst="rect">
            <a:avLst/>
          </a:prstGeom>
          <a:ln>
            <a:solidFill>
              <a:schemeClr val="tx1"/>
            </a:solidFill>
          </a:ln>
        </p:spPr>
      </p:pic>
    </p:spTree>
    <p:extLst>
      <p:ext uri="{BB962C8B-B14F-4D97-AF65-F5344CB8AC3E}">
        <p14:creationId xmlns:p14="http://schemas.microsoft.com/office/powerpoint/2010/main" val="43424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12</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cluster examination</a:t>
            </a:r>
          </a:p>
        </p:txBody>
      </p:sp>
      <p:pic>
        <p:nvPicPr>
          <p:cNvPr id="6" name="Afbeelding 5">
            <a:extLst>
              <a:ext uri="{FF2B5EF4-FFF2-40B4-BE49-F238E27FC236}">
                <a16:creationId xmlns:a16="http://schemas.microsoft.com/office/drawing/2014/main" id="{D93B592B-E91F-4153-8932-1DE609D54ED8}"/>
              </a:ext>
            </a:extLst>
          </p:cNvPr>
          <p:cNvPicPr/>
          <p:nvPr/>
        </p:nvPicPr>
        <p:blipFill>
          <a:blip r:embed="rId3"/>
          <a:stretch>
            <a:fillRect/>
          </a:stretch>
        </p:blipFill>
        <p:spPr>
          <a:xfrm>
            <a:off x="1694926" y="1918840"/>
            <a:ext cx="2562225" cy="895350"/>
          </a:xfrm>
          <a:prstGeom prst="rect">
            <a:avLst/>
          </a:prstGeom>
          <a:ln>
            <a:solidFill>
              <a:schemeClr val="tx1"/>
            </a:solidFill>
            <a:prstDash val="sysDash"/>
          </a:ln>
        </p:spPr>
      </p:pic>
      <p:pic>
        <p:nvPicPr>
          <p:cNvPr id="8" name="Afbeelding 7">
            <a:extLst>
              <a:ext uri="{FF2B5EF4-FFF2-40B4-BE49-F238E27FC236}">
                <a16:creationId xmlns:a16="http://schemas.microsoft.com/office/drawing/2014/main" id="{ABEB0DBA-675D-4C65-BC04-71FCBBF355AE}"/>
              </a:ext>
            </a:extLst>
          </p:cNvPr>
          <p:cNvPicPr/>
          <p:nvPr/>
        </p:nvPicPr>
        <p:blipFill>
          <a:blip r:embed="rId4"/>
          <a:stretch>
            <a:fillRect/>
          </a:stretch>
        </p:blipFill>
        <p:spPr>
          <a:xfrm>
            <a:off x="5199010" y="1898567"/>
            <a:ext cx="2562225" cy="1362075"/>
          </a:xfrm>
          <a:prstGeom prst="rect">
            <a:avLst/>
          </a:prstGeom>
          <a:ln>
            <a:solidFill>
              <a:schemeClr val="tx1"/>
            </a:solidFill>
            <a:prstDash val="sysDash"/>
          </a:ln>
        </p:spPr>
      </p:pic>
      <p:pic>
        <p:nvPicPr>
          <p:cNvPr id="10" name="Afbeelding 9">
            <a:extLst>
              <a:ext uri="{FF2B5EF4-FFF2-40B4-BE49-F238E27FC236}">
                <a16:creationId xmlns:a16="http://schemas.microsoft.com/office/drawing/2014/main" id="{03AC70E0-0982-432C-86CE-40F96C42DB20}"/>
              </a:ext>
            </a:extLst>
          </p:cNvPr>
          <p:cNvPicPr/>
          <p:nvPr/>
        </p:nvPicPr>
        <p:blipFill>
          <a:blip r:embed="rId5"/>
          <a:stretch>
            <a:fillRect/>
          </a:stretch>
        </p:blipFill>
        <p:spPr>
          <a:xfrm>
            <a:off x="836517" y="3213896"/>
            <a:ext cx="2562225" cy="1143000"/>
          </a:xfrm>
          <a:prstGeom prst="rect">
            <a:avLst/>
          </a:prstGeom>
          <a:ln>
            <a:solidFill>
              <a:schemeClr val="tx1"/>
            </a:solidFill>
            <a:prstDash val="sysDash"/>
          </a:ln>
        </p:spPr>
      </p:pic>
      <p:pic>
        <p:nvPicPr>
          <p:cNvPr id="11" name="Afbeelding 10">
            <a:extLst>
              <a:ext uri="{FF2B5EF4-FFF2-40B4-BE49-F238E27FC236}">
                <a16:creationId xmlns:a16="http://schemas.microsoft.com/office/drawing/2014/main" id="{650C9111-3F95-4184-BEFC-8570220F914E}"/>
              </a:ext>
            </a:extLst>
          </p:cNvPr>
          <p:cNvPicPr/>
          <p:nvPr/>
        </p:nvPicPr>
        <p:blipFill>
          <a:blip r:embed="rId6"/>
          <a:stretch>
            <a:fillRect/>
          </a:stretch>
        </p:blipFill>
        <p:spPr>
          <a:xfrm>
            <a:off x="5922150" y="3429000"/>
            <a:ext cx="2562225" cy="2581275"/>
          </a:xfrm>
          <a:prstGeom prst="rect">
            <a:avLst/>
          </a:prstGeom>
          <a:ln>
            <a:solidFill>
              <a:schemeClr val="tx1"/>
            </a:solidFill>
            <a:prstDash val="sysDash"/>
          </a:ln>
        </p:spPr>
      </p:pic>
      <p:pic>
        <p:nvPicPr>
          <p:cNvPr id="12" name="Afbeelding 11">
            <a:extLst>
              <a:ext uri="{FF2B5EF4-FFF2-40B4-BE49-F238E27FC236}">
                <a16:creationId xmlns:a16="http://schemas.microsoft.com/office/drawing/2014/main" id="{B096EECB-4297-4990-B592-5F19056DA503}"/>
              </a:ext>
            </a:extLst>
          </p:cNvPr>
          <p:cNvPicPr/>
          <p:nvPr/>
        </p:nvPicPr>
        <p:blipFill>
          <a:blip r:embed="rId7"/>
          <a:stretch>
            <a:fillRect/>
          </a:stretch>
        </p:blipFill>
        <p:spPr>
          <a:xfrm>
            <a:off x="2816805" y="5308485"/>
            <a:ext cx="2562225" cy="685800"/>
          </a:xfrm>
          <a:prstGeom prst="rect">
            <a:avLst/>
          </a:prstGeom>
          <a:ln>
            <a:solidFill>
              <a:schemeClr val="tx1"/>
            </a:solidFill>
            <a:prstDash val="sysDash"/>
          </a:ln>
        </p:spPr>
      </p:pic>
      <p:sp>
        <p:nvSpPr>
          <p:cNvPr id="13" name="Ovaal 12">
            <a:extLst>
              <a:ext uri="{FF2B5EF4-FFF2-40B4-BE49-F238E27FC236}">
                <a16:creationId xmlns:a16="http://schemas.microsoft.com/office/drawing/2014/main" id="{25C037F1-2A2D-41BE-AD83-645024EBF305}"/>
              </a:ext>
            </a:extLst>
          </p:cNvPr>
          <p:cNvSpPr/>
          <p:nvPr/>
        </p:nvSpPr>
        <p:spPr>
          <a:xfrm>
            <a:off x="3942596" y="1944287"/>
            <a:ext cx="247650" cy="16192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Ovaal 13">
            <a:extLst>
              <a:ext uri="{FF2B5EF4-FFF2-40B4-BE49-F238E27FC236}">
                <a16:creationId xmlns:a16="http://schemas.microsoft.com/office/drawing/2014/main" id="{2A9A459D-47F5-4D94-A8BB-916B7740FEDD}"/>
              </a:ext>
            </a:extLst>
          </p:cNvPr>
          <p:cNvSpPr/>
          <p:nvPr/>
        </p:nvSpPr>
        <p:spPr>
          <a:xfrm>
            <a:off x="7449074" y="1935974"/>
            <a:ext cx="247650" cy="161925"/>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Ovaal 14">
            <a:extLst>
              <a:ext uri="{FF2B5EF4-FFF2-40B4-BE49-F238E27FC236}">
                <a16:creationId xmlns:a16="http://schemas.microsoft.com/office/drawing/2014/main" id="{08A37F21-9C9F-4A89-8967-F9C37B74A8D9}"/>
              </a:ext>
            </a:extLst>
          </p:cNvPr>
          <p:cNvSpPr/>
          <p:nvPr/>
        </p:nvSpPr>
        <p:spPr>
          <a:xfrm>
            <a:off x="3086835" y="3260642"/>
            <a:ext cx="247650" cy="16192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Ovaal 15">
            <a:extLst>
              <a:ext uri="{FF2B5EF4-FFF2-40B4-BE49-F238E27FC236}">
                <a16:creationId xmlns:a16="http://schemas.microsoft.com/office/drawing/2014/main" id="{AF934BD0-7722-4744-A9BB-DF53A0AC065F}"/>
              </a:ext>
            </a:extLst>
          </p:cNvPr>
          <p:cNvSpPr/>
          <p:nvPr/>
        </p:nvSpPr>
        <p:spPr>
          <a:xfrm>
            <a:off x="8183658" y="3474005"/>
            <a:ext cx="247650" cy="161925"/>
          </a:xfrm>
          <a:prstGeom prst="ellipse">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Ovaal 16">
            <a:extLst>
              <a:ext uri="{FF2B5EF4-FFF2-40B4-BE49-F238E27FC236}">
                <a16:creationId xmlns:a16="http://schemas.microsoft.com/office/drawing/2014/main" id="{42B15E7F-26C9-45A0-B300-0E0EEE54FDA7}"/>
              </a:ext>
            </a:extLst>
          </p:cNvPr>
          <p:cNvSpPr/>
          <p:nvPr/>
        </p:nvSpPr>
        <p:spPr>
          <a:xfrm>
            <a:off x="5067055" y="5364215"/>
            <a:ext cx="247650" cy="16192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 name="Tekstvak 1">
            <a:extLst>
              <a:ext uri="{FF2B5EF4-FFF2-40B4-BE49-F238E27FC236}">
                <a16:creationId xmlns:a16="http://schemas.microsoft.com/office/drawing/2014/main" id="{03D7FAF9-1373-4DF9-AB37-65CFD35C379F}"/>
              </a:ext>
            </a:extLst>
          </p:cNvPr>
          <p:cNvSpPr txBox="1"/>
          <p:nvPr/>
        </p:nvSpPr>
        <p:spPr>
          <a:xfrm>
            <a:off x="2254119" y="2843935"/>
            <a:ext cx="1687811" cy="215444"/>
          </a:xfrm>
          <a:prstGeom prst="rect">
            <a:avLst/>
          </a:prstGeom>
          <a:noFill/>
        </p:spPr>
        <p:txBody>
          <a:bodyPr wrap="square" rtlCol="0">
            <a:spAutoFit/>
          </a:bodyPr>
          <a:lstStyle/>
          <a:p>
            <a:pPr algn="l"/>
            <a:r>
              <a:rPr lang="nl-NL" sz="800"/>
              <a:t>distance CS: 2002-1410 m</a:t>
            </a:r>
            <a:endParaRPr lang="en-GB" sz="800"/>
          </a:p>
        </p:txBody>
      </p:sp>
      <p:sp>
        <p:nvSpPr>
          <p:cNvPr id="19" name="Tekstvak 18">
            <a:extLst>
              <a:ext uri="{FF2B5EF4-FFF2-40B4-BE49-F238E27FC236}">
                <a16:creationId xmlns:a16="http://schemas.microsoft.com/office/drawing/2014/main" id="{B8939AF7-DEBE-46AE-A20D-A562323C34ED}"/>
              </a:ext>
            </a:extLst>
          </p:cNvPr>
          <p:cNvSpPr txBox="1"/>
          <p:nvPr/>
        </p:nvSpPr>
        <p:spPr>
          <a:xfrm>
            <a:off x="1419838" y="4403691"/>
            <a:ext cx="1486977" cy="215444"/>
          </a:xfrm>
          <a:prstGeom prst="rect">
            <a:avLst/>
          </a:prstGeom>
          <a:noFill/>
        </p:spPr>
        <p:txBody>
          <a:bodyPr wrap="square" rtlCol="0">
            <a:spAutoFit/>
          </a:bodyPr>
          <a:lstStyle/>
          <a:p>
            <a:pPr algn="l"/>
            <a:r>
              <a:rPr lang="nl-NL" sz="800"/>
              <a:t>avg distance CS: 927 m</a:t>
            </a:r>
            <a:endParaRPr lang="en-GB" sz="800"/>
          </a:p>
        </p:txBody>
      </p:sp>
      <p:sp>
        <p:nvSpPr>
          <p:cNvPr id="20" name="Tekstvak 19">
            <a:extLst>
              <a:ext uri="{FF2B5EF4-FFF2-40B4-BE49-F238E27FC236}">
                <a16:creationId xmlns:a16="http://schemas.microsoft.com/office/drawing/2014/main" id="{4712C85C-5D28-4889-97A5-A36DF2FB96E7}"/>
              </a:ext>
            </a:extLst>
          </p:cNvPr>
          <p:cNvSpPr txBox="1"/>
          <p:nvPr/>
        </p:nvSpPr>
        <p:spPr>
          <a:xfrm>
            <a:off x="6100544" y="6055280"/>
            <a:ext cx="2296881" cy="215444"/>
          </a:xfrm>
          <a:prstGeom prst="rect">
            <a:avLst/>
          </a:prstGeom>
          <a:noFill/>
        </p:spPr>
        <p:txBody>
          <a:bodyPr wrap="square" rtlCol="0">
            <a:spAutoFit/>
          </a:bodyPr>
          <a:lstStyle/>
          <a:p>
            <a:pPr algn="l"/>
            <a:r>
              <a:rPr lang="nl-NL" sz="800"/>
              <a:t>avg distance CS: 2630 m (1025-4182)</a:t>
            </a:r>
            <a:endParaRPr lang="en-GB" sz="800"/>
          </a:p>
        </p:txBody>
      </p:sp>
    </p:spTree>
    <p:extLst>
      <p:ext uri="{BB962C8B-B14F-4D97-AF65-F5344CB8AC3E}">
        <p14:creationId xmlns:p14="http://schemas.microsoft.com/office/powerpoint/2010/main" val="202580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E32E8300-596E-484C-BFD9-F313553E6234}"/>
              </a:ext>
            </a:extLst>
          </p:cNvPr>
          <p:cNvPicPr/>
          <p:nvPr/>
        </p:nvPicPr>
        <p:blipFill>
          <a:blip r:embed="rId2">
            <a:extLst>
              <a:ext uri="{28A0092B-C50C-407E-A947-70E740481C1C}">
                <a14:useLocalDpi xmlns:a14="http://schemas.microsoft.com/office/drawing/2010/main" val="0"/>
              </a:ext>
            </a:extLst>
          </a:blip>
          <a:stretch>
            <a:fillRect/>
          </a:stretch>
        </p:blipFill>
        <p:spPr>
          <a:xfrm>
            <a:off x="6872785" y="4239090"/>
            <a:ext cx="1830640" cy="1780075"/>
          </a:xfrm>
          <a:prstGeom prst="rect">
            <a:avLst/>
          </a:prstGeom>
          <a:ln>
            <a:solidFill>
              <a:schemeClr val="tx1"/>
            </a:solidFill>
          </a:ln>
        </p:spPr>
      </p:pic>
      <p:sp>
        <p:nvSpPr>
          <p:cNvPr id="57346" name="Text Box 6"/>
          <p:cNvSpPr txBox="1">
            <a:spLocks noChangeArrowheads="1"/>
          </p:cNvSpPr>
          <p:nvPr/>
        </p:nvSpPr>
        <p:spPr bwMode="auto">
          <a:xfrm>
            <a:off x="898525" y="2040228"/>
            <a:ext cx="7408890" cy="3323987"/>
          </a:xfrm>
          <a:prstGeom prst="rect">
            <a:avLst/>
          </a:prstGeom>
          <a:noFill/>
          <a:ln w="19050" algn="ctr">
            <a:noFill/>
            <a:miter lim="800000"/>
            <a:headEnd/>
            <a:tailEnd/>
          </a:ln>
          <a:effectLst/>
        </p:spPr>
        <p:txBody>
          <a:bodyPr wrap="square">
            <a:spAutoFit/>
          </a:bodyPr>
          <a:lstStyle/>
          <a:p>
            <a:pPr algn="l"/>
            <a:r>
              <a:rPr lang="en-GB" b="1"/>
              <a:t>Haarlem</a:t>
            </a:r>
            <a:r>
              <a:rPr lang="en-GB"/>
              <a:t>: 19 neighborhoods, based  on the available Dutch Postal Code system. </a:t>
            </a:r>
            <a:br>
              <a:rPr lang="en-GB"/>
            </a:br>
            <a:r>
              <a:rPr lang="en-GB"/>
              <a:t>Book stores and restaurants are not evenly distributed.</a:t>
            </a:r>
            <a:br>
              <a:rPr lang="en-GB"/>
            </a:br>
            <a:r>
              <a:rPr lang="en-GB"/>
              <a:t>Most book stores are concentrated in the center of Haarlem, restaurants are widely distributed in the area. </a:t>
            </a:r>
          </a:p>
          <a:p>
            <a:pPr algn="l"/>
            <a:endParaRPr lang="en-GB" b="1"/>
          </a:p>
          <a:p>
            <a:pPr algn="l"/>
            <a:r>
              <a:rPr lang="en-GB" b="1"/>
              <a:t>Challenge:</a:t>
            </a:r>
            <a:r>
              <a:rPr lang="en-GB"/>
              <a:t> to find an optimum spot for the yearly Halewijn Award Ceremony. </a:t>
            </a:r>
            <a:br>
              <a:rPr lang="en-GB"/>
            </a:br>
            <a:r>
              <a:rPr lang="en-GB"/>
              <a:t>Criteria formulated: </a:t>
            </a:r>
            <a:br>
              <a:rPr lang="en-GB"/>
            </a:br>
            <a:r>
              <a:rPr lang="en-GB"/>
              <a:t>a) a high concentration of book stores and </a:t>
            </a:r>
            <a:br>
              <a:rPr lang="en-GB"/>
            </a:br>
            <a:r>
              <a:rPr lang="en-GB"/>
              <a:t>b) many restaurants present in the neighborhood; </a:t>
            </a:r>
            <a:br>
              <a:rPr lang="en-GB"/>
            </a:br>
            <a:r>
              <a:rPr lang="en-GB"/>
              <a:t>* preferably within walking distance from Central Station (30 minutes = 2.5 kilometers). </a:t>
            </a:r>
          </a:p>
          <a:p>
            <a:pPr algn="l"/>
            <a:endParaRPr lang="en-GB" b="1"/>
          </a:p>
          <a:p>
            <a:pPr algn="l"/>
            <a:r>
              <a:rPr lang="en-GB" b="1"/>
              <a:t>Final result:</a:t>
            </a:r>
            <a:br>
              <a:rPr lang="en-GB"/>
            </a:br>
            <a:r>
              <a:rPr lang="en-GB"/>
              <a:t>Five clusters of neighborhoods were identified.</a:t>
            </a:r>
            <a:br>
              <a:rPr lang="en-GB"/>
            </a:br>
            <a:r>
              <a:rPr lang="en-GB">
                <a:solidFill>
                  <a:srgbClr val="0066FF"/>
                </a:solidFill>
              </a:rPr>
              <a:t>Cluster 3</a:t>
            </a:r>
            <a:r>
              <a:rPr lang="en-GB"/>
              <a:t>: 3 nearby neighborhoods &gt; high # book stores &amp; restaurants (avg dist 927 m)</a:t>
            </a:r>
            <a:br>
              <a:rPr lang="en-GB"/>
            </a:br>
            <a:r>
              <a:rPr lang="en-GB">
                <a:solidFill>
                  <a:srgbClr val="0066FF"/>
                </a:solidFill>
              </a:rPr>
              <a:t>Cluster 1</a:t>
            </a:r>
            <a:r>
              <a:rPr lang="en-GB"/>
              <a:t>: 2 neighborhoods &gt; few book stores, large # restaurants (avg dist 1706m)</a:t>
            </a:r>
          </a:p>
          <a:p>
            <a:pPr algn="l"/>
            <a:endParaRPr lang="en-GB" b="1"/>
          </a:p>
          <a:p>
            <a:pPr algn="l"/>
            <a:r>
              <a:rPr lang="en-GB" b="1"/>
              <a:t>Recommendation:</a:t>
            </a:r>
            <a:br>
              <a:rPr lang="en-GB"/>
            </a:br>
            <a:r>
              <a:rPr lang="en-GB"/>
              <a:t>Cluster 3 preferred.</a:t>
            </a:r>
            <a:br>
              <a:rPr lang="en-GB"/>
            </a:br>
            <a:r>
              <a:rPr lang="en-GB"/>
              <a:t>Cluster 1 probable location for dining afterwards in a less crowded atmosphere.</a:t>
            </a:r>
          </a:p>
        </p:txBody>
      </p:sp>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13</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results &amp; discussion</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data analysis  </a:t>
            </a:r>
            <a:r>
              <a:rPr lang="nl-NL">
                <a:solidFill>
                  <a:srgbClr val="008000"/>
                </a:solidFill>
              </a:rPr>
              <a:t>results</a:t>
            </a:r>
            <a:r>
              <a:rPr lang="nl-NL">
                <a:solidFill>
                  <a:schemeClr val="bg1">
                    <a:lumMod val="65000"/>
                  </a:schemeClr>
                </a:solidFill>
              </a:rPr>
              <a:t>   conclusion</a:t>
            </a:r>
            <a:endParaRPr lang="nl-NL" dirty="0">
              <a:solidFill>
                <a:schemeClr val="bg1">
                  <a:lumMod val="65000"/>
                </a:schemeClr>
              </a:solidFill>
            </a:endParaRPr>
          </a:p>
        </p:txBody>
      </p:sp>
      <p:cxnSp>
        <p:nvCxnSpPr>
          <p:cNvPr id="3" name="Rechte verbindingslijn met pijl 2">
            <a:extLst>
              <a:ext uri="{FF2B5EF4-FFF2-40B4-BE49-F238E27FC236}">
                <a16:creationId xmlns:a16="http://schemas.microsoft.com/office/drawing/2014/main" id="{9B549E9B-4FB2-4B5E-BAD6-945DFD6B9D1F}"/>
              </a:ext>
            </a:extLst>
          </p:cNvPr>
          <p:cNvCxnSpPr/>
          <p:nvPr/>
        </p:nvCxnSpPr>
        <p:spPr>
          <a:xfrm>
            <a:off x="7497325" y="5184195"/>
            <a:ext cx="2907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94912CAB-05B9-432B-9D48-D38062E70293}"/>
              </a:ext>
            </a:extLst>
          </p:cNvPr>
          <p:cNvCxnSpPr>
            <a:cxnSpLocks/>
          </p:cNvCxnSpPr>
          <p:nvPr/>
        </p:nvCxnSpPr>
        <p:spPr>
          <a:xfrm flipH="1" flipV="1">
            <a:off x="8047760" y="5364215"/>
            <a:ext cx="169645" cy="180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1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6"/>
          <p:cNvSpPr txBox="1">
            <a:spLocks noChangeArrowheads="1"/>
          </p:cNvSpPr>
          <p:nvPr/>
        </p:nvSpPr>
        <p:spPr bwMode="auto">
          <a:xfrm>
            <a:off x="898525" y="2375880"/>
            <a:ext cx="7273875" cy="2092881"/>
          </a:xfrm>
          <a:prstGeom prst="rect">
            <a:avLst/>
          </a:prstGeom>
          <a:noFill/>
          <a:ln w="19050" algn="ctr">
            <a:solidFill>
              <a:srgbClr val="0000FF"/>
            </a:solidFill>
            <a:miter lim="800000"/>
            <a:headEnd/>
            <a:tailEnd/>
          </a:ln>
          <a:effectLst/>
        </p:spPr>
        <p:txBody>
          <a:bodyPr wrap="square">
            <a:spAutoFit/>
          </a:bodyPr>
          <a:lstStyle/>
          <a:p>
            <a:pPr algn="l"/>
            <a:endParaRPr lang="en-GB"/>
          </a:p>
          <a:p>
            <a:pPr algn="l"/>
            <a:r>
              <a:rPr lang="en-GB"/>
              <a:t>Optimal neighborhoods for the Halewijn Award Ceremony: postal code areas 2011, 2013 and 2019</a:t>
            </a:r>
          </a:p>
          <a:p>
            <a:pPr algn="l"/>
            <a:r>
              <a:rPr lang="en-GB"/>
              <a:t>high numbers of book stores and restaurants present and within walking distance of the Central Station. </a:t>
            </a:r>
          </a:p>
          <a:p>
            <a:pPr algn="l"/>
            <a:endParaRPr lang="en-GB"/>
          </a:p>
          <a:p>
            <a:pPr algn="l"/>
            <a:r>
              <a:rPr lang="en-GB"/>
              <a:t>Further exploration of neighborhoods 2012 and 2032 however is encouraged, especially if dining after the ceremony in a quiet surrounding is desired. </a:t>
            </a:r>
          </a:p>
          <a:p>
            <a:pPr algn="l"/>
            <a:br>
              <a:rPr lang="en-GB"/>
            </a:br>
            <a:r>
              <a:rPr lang="en-GB"/>
              <a:t>On spot visualization of these neighborhoods is suggested, in order to make a reasonable choice for the forthcoming location of the Halewijn Award ceremony in Haarlem. </a:t>
            </a:r>
          </a:p>
          <a:p>
            <a:pPr algn="l"/>
            <a:endParaRPr lang="en-GB"/>
          </a:p>
        </p:txBody>
      </p:sp>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14</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conclusion</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data analysis  results   </a:t>
            </a:r>
            <a:r>
              <a:rPr lang="nl-NL">
                <a:solidFill>
                  <a:srgbClr val="008000"/>
                </a:solidFill>
              </a:rPr>
              <a:t>conclusion</a:t>
            </a:r>
            <a:endParaRPr lang="nl-NL" dirty="0">
              <a:solidFill>
                <a:srgbClr val="008000"/>
              </a:solidFill>
            </a:endParaRPr>
          </a:p>
        </p:txBody>
      </p:sp>
    </p:spTree>
    <p:extLst>
      <p:ext uri="{BB962C8B-B14F-4D97-AF65-F5344CB8AC3E}">
        <p14:creationId xmlns:p14="http://schemas.microsoft.com/office/powerpoint/2010/main" val="1283806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5" name="Tijdelijke aanduiding voor dianummer 1"/>
          <p:cNvSpPr>
            <a:spLocks noGrp="1"/>
          </p:cNvSpPr>
          <p:nvPr>
            <p:ph type="sldNum" sz="quarter" idx="12"/>
          </p:nvPr>
        </p:nvSpPr>
        <p:spPr>
          <a:noFill/>
          <a:ln>
            <a:miter lim="800000"/>
            <a:headEnd/>
            <a:tailEnd/>
          </a:ln>
        </p:spPr>
        <p:txBody>
          <a:bodyPr/>
          <a:lstStyle/>
          <a:p>
            <a:fld id="{5F3F0BAE-51A3-415A-8B8F-D12E07C3FDEA}" type="slidenum">
              <a:rPr lang="nl-NL" altLang="nl-NL" b="0" smtClean="0">
                <a:solidFill>
                  <a:schemeClr val="tx1"/>
                </a:solidFill>
              </a:rPr>
              <a:pPr/>
              <a:t>15</a:t>
            </a:fld>
            <a:endParaRPr lang="nl-NL" altLang="nl-NL" b="0">
              <a:solidFill>
                <a:schemeClr val="tx1"/>
              </a:solidFill>
            </a:endParaRPr>
          </a:p>
        </p:txBody>
      </p:sp>
      <p:sp>
        <p:nvSpPr>
          <p:cNvPr id="19"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questions?</a:t>
            </a:r>
          </a:p>
        </p:txBody>
      </p:sp>
      <p:pic>
        <p:nvPicPr>
          <p:cNvPr id="14338" name="Picture 2" descr="Afbeeldingsresultaat voor klaslokaal vr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303875"/>
            <a:ext cx="8582513" cy="319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INDEX</a:t>
            </a:r>
          </a:p>
        </p:txBody>
      </p:sp>
      <p:sp>
        <p:nvSpPr>
          <p:cNvPr id="4099" name="Text Box 5"/>
          <p:cNvSpPr txBox="1">
            <a:spLocks noChangeArrowheads="1"/>
          </p:cNvSpPr>
          <p:nvPr/>
        </p:nvSpPr>
        <p:spPr bwMode="auto">
          <a:xfrm>
            <a:off x="3041830" y="2612810"/>
            <a:ext cx="3645405" cy="2446824"/>
          </a:xfrm>
          <a:prstGeom prst="rect">
            <a:avLst/>
          </a:prstGeom>
          <a:noFill/>
          <a:ln w="9525" algn="ctr">
            <a:noFill/>
            <a:miter lim="800000"/>
            <a:headEnd/>
            <a:tailEnd/>
          </a:ln>
          <a:effectLst/>
        </p:spPr>
        <p:txBody>
          <a:bodyPr wrap="square">
            <a:spAutoFit/>
          </a:bodyPr>
          <a:lstStyle/>
          <a:p>
            <a:pPr marL="342900" indent="-342900" algn="l">
              <a:buFontTx/>
              <a:buAutoNum type="arabicPeriod"/>
            </a:pPr>
            <a:r>
              <a:rPr lang="nl-NL" altLang="nl-NL" sz="1800">
                <a:latin typeface="+mn-lt"/>
              </a:rPr>
              <a:t>Introduction</a:t>
            </a:r>
            <a:endParaRPr lang="nl-NL" altLang="nl-NL" sz="1800" dirty="0">
              <a:latin typeface="+mn-lt"/>
            </a:endParaRPr>
          </a:p>
          <a:p>
            <a:pPr marL="342900" indent="-342900" algn="l">
              <a:buFontTx/>
              <a:buAutoNum type="arabicPeriod"/>
            </a:pPr>
            <a:r>
              <a:rPr lang="nl-NL" altLang="nl-NL" sz="1800">
                <a:latin typeface="+mn-lt"/>
              </a:rPr>
              <a:t>Data</a:t>
            </a:r>
            <a:endParaRPr lang="nl-NL" altLang="nl-NL" sz="1800" dirty="0">
              <a:latin typeface="+mn-lt"/>
            </a:endParaRPr>
          </a:p>
          <a:p>
            <a:pPr marL="342900" indent="-342900" algn="l">
              <a:buFontTx/>
              <a:buAutoNum type="arabicPeriod"/>
            </a:pPr>
            <a:r>
              <a:rPr lang="nl-NL" altLang="nl-NL" sz="1800">
                <a:latin typeface="+mn-lt"/>
              </a:rPr>
              <a:t>Methodology</a:t>
            </a:r>
            <a:endParaRPr lang="nl-NL" altLang="nl-NL" sz="1800" dirty="0">
              <a:latin typeface="+mn-lt"/>
            </a:endParaRPr>
          </a:p>
          <a:p>
            <a:pPr marL="342900" indent="-342900" algn="l">
              <a:buFontTx/>
              <a:buAutoNum type="arabicPeriod"/>
            </a:pPr>
            <a:r>
              <a:rPr lang="nl-NL" altLang="nl-NL" sz="1800">
                <a:latin typeface="+mn-lt"/>
              </a:rPr>
              <a:t>Exploratory Data Analysis</a:t>
            </a:r>
            <a:endParaRPr lang="nl-NL" altLang="nl-NL" sz="1800" dirty="0">
              <a:latin typeface="+mn-lt"/>
            </a:endParaRPr>
          </a:p>
          <a:p>
            <a:pPr marL="342900" indent="-342900" algn="l">
              <a:buFontTx/>
              <a:buAutoNum type="arabicPeriod"/>
            </a:pPr>
            <a:r>
              <a:rPr lang="nl-NL" altLang="nl-NL" sz="1800">
                <a:latin typeface="+mn-lt"/>
              </a:rPr>
              <a:t>Results &amp; Discussion</a:t>
            </a:r>
          </a:p>
          <a:p>
            <a:pPr marL="342900" indent="-342900" algn="l">
              <a:buFontTx/>
              <a:buAutoNum type="arabicPeriod"/>
            </a:pPr>
            <a:r>
              <a:rPr lang="nl-NL" altLang="nl-NL" sz="1800">
                <a:latin typeface="+mn-lt"/>
              </a:rPr>
              <a:t>Conclusion</a:t>
            </a:r>
            <a:endParaRPr lang="nl-NL" altLang="nl-NL" sz="1800" dirty="0">
              <a:latin typeface="+mn-lt"/>
            </a:endParaRPr>
          </a:p>
        </p:txBody>
      </p:sp>
      <p:sp>
        <p:nvSpPr>
          <p:cNvPr id="4101" name="Tijdelijke aanduiding voor dianummer 2"/>
          <p:cNvSpPr>
            <a:spLocks noGrp="1"/>
          </p:cNvSpPr>
          <p:nvPr>
            <p:ph type="sldNum" sz="quarter" idx="12"/>
          </p:nvPr>
        </p:nvSpPr>
        <p:spPr>
          <a:noFill/>
          <a:ln>
            <a:miter lim="800000"/>
            <a:headEnd/>
            <a:tailEnd/>
          </a:ln>
        </p:spPr>
        <p:txBody>
          <a:bodyPr/>
          <a:lstStyle/>
          <a:p>
            <a:fld id="{1915C5F1-1AA2-45D6-A915-D7C1079FD83D}" type="slidenum">
              <a:rPr lang="nl-NL" altLang="nl-NL" b="0" smtClean="0">
                <a:solidFill>
                  <a:schemeClr val="tx1"/>
                </a:solidFill>
                <a:latin typeface="Arial" pitchFamily="34" charset="0"/>
              </a:rPr>
              <a:pPr/>
              <a:t>2</a:t>
            </a:fld>
            <a:endParaRPr lang="nl-NL" altLang="nl-NL" b="0">
              <a:solidFill>
                <a:schemeClr val="tx1"/>
              </a:solidFill>
              <a:latin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6"/>
          <p:cNvSpPr txBox="1">
            <a:spLocks noChangeArrowheads="1"/>
          </p:cNvSpPr>
          <p:nvPr/>
        </p:nvSpPr>
        <p:spPr bwMode="auto">
          <a:xfrm>
            <a:off x="898525" y="1760100"/>
            <a:ext cx="7588910" cy="1031051"/>
          </a:xfrm>
          <a:prstGeom prst="rect">
            <a:avLst/>
          </a:prstGeom>
          <a:noFill/>
          <a:ln w="19050" algn="ctr">
            <a:noFill/>
            <a:miter lim="800000"/>
            <a:headEnd/>
            <a:tailEnd/>
          </a:ln>
          <a:effectLst/>
        </p:spPr>
        <p:txBody>
          <a:bodyPr wrap="square">
            <a:spAutoFit/>
          </a:bodyPr>
          <a:lstStyle/>
          <a:p>
            <a:r>
              <a:rPr lang="en-GB" sz="1600">
                <a:solidFill>
                  <a:srgbClr val="FF0000"/>
                </a:solidFill>
                <a:hlinkClick r:id="rId3" tooltip="Wikipedia">
                  <a:extLst>
                    <a:ext uri="{A12FA001-AC4F-418D-AE19-62706E023703}">
                      <ahyp:hlinkClr xmlns:ahyp="http://schemas.microsoft.com/office/drawing/2018/hyperlinkcolor" val="tx"/>
                    </a:ext>
                  </a:extLst>
                </a:hlinkClick>
              </a:rPr>
              <a:t>Halewijn Prijs</a:t>
            </a:r>
            <a:r>
              <a:rPr lang="en-GB" sz="1600"/>
              <a:t> a Dutch national award</a:t>
            </a:r>
          </a:p>
          <a:p>
            <a:r>
              <a:rPr lang="en-GB"/>
              <a:t>intended for literary talent that deserves extra interest. </a:t>
            </a:r>
          </a:p>
          <a:p>
            <a:r>
              <a:rPr lang="en-GB" u="sng">
                <a:solidFill>
                  <a:srgbClr val="0066FF"/>
                </a:solidFill>
                <a:hlinkClick r:id="rId4" tooltip="Wikipedia (English)">
                  <a:extLst>
                    <a:ext uri="{A12FA001-AC4F-418D-AE19-62706E023703}">
                      <ahyp:hlinkClr xmlns:ahyp="http://schemas.microsoft.com/office/drawing/2018/hyperlinkcolor" val="tx"/>
                    </a:ext>
                  </a:extLst>
                </a:hlinkClick>
              </a:rPr>
              <a:t>Haarlem</a:t>
            </a:r>
            <a:r>
              <a:rPr lang="en-GB"/>
              <a:t>, the Netherlands. Capital of the province of North Holland, 161,265 inhabitants. </a:t>
            </a:r>
          </a:p>
          <a:p>
            <a:pPr algn="l"/>
            <a:endParaRPr lang="en-GB"/>
          </a:p>
        </p:txBody>
      </p:sp>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3</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introduction</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rgbClr val="008000"/>
                </a:solidFill>
              </a:rPr>
              <a:t>introduction</a:t>
            </a:r>
            <a:r>
              <a:rPr lang="nl-NL">
                <a:solidFill>
                  <a:schemeClr val="bg1">
                    <a:lumMod val="65000"/>
                  </a:schemeClr>
                </a:solidFill>
              </a:rPr>
              <a:t>   data   methodology   data analysis  results   conclusion</a:t>
            </a:r>
            <a:endParaRPr lang="nl-NL" dirty="0">
              <a:solidFill>
                <a:schemeClr val="bg1">
                  <a:lumMod val="65000"/>
                </a:schemeClr>
              </a:solidFill>
            </a:endParaRPr>
          </a:p>
        </p:txBody>
      </p:sp>
      <p:pic>
        <p:nvPicPr>
          <p:cNvPr id="16" name="Afbeelding 15" descr="Afbeeldingsresultaat voor Halewijn prijs">
            <a:extLst>
              <a:ext uri="{FF2B5EF4-FFF2-40B4-BE49-F238E27FC236}">
                <a16:creationId xmlns:a16="http://schemas.microsoft.com/office/drawing/2014/main" id="{7C51EA2E-381A-410B-8CE1-9C486BE0BDA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7345" y="323655"/>
            <a:ext cx="971992" cy="1213316"/>
          </a:xfrm>
          <a:prstGeom prst="rect">
            <a:avLst/>
          </a:prstGeom>
          <a:noFill/>
          <a:ln>
            <a:noFill/>
          </a:ln>
        </p:spPr>
      </p:pic>
      <p:sp>
        <p:nvSpPr>
          <p:cNvPr id="2" name="Tekstvak 1">
            <a:extLst>
              <a:ext uri="{FF2B5EF4-FFF2-40B4-BE49-F238E27FC236}">
                <a16:creationId xmlns:a16="http://schemas.microsoft.com/office/drawing/2014/main" id="{35657045-44E9-4803-9F75-3159827AC522}"/>
              </a:ext>
            </a:extLst>
          </p:cNvPr>
          <p:cNvSpPr txBox="1"/>
          <p:nvPr/>
        </p:nvSpPr>
        <p:spPr>
          <a:xfrm>
            <a:off x="656938" y="3150284"/>
            <a:ext cx="3960068" cy="2631490"/>
          </a:xfrm>
          <a:prstGeom prst="rect">
            <a:avLst/>
          </a:prstGeom>
          <a:noFill/>
          <a:ln>
            <a:solidFill>
              <a:schemeClr val="tx1"/>
            </a:solidFill>
          </a:ln>
        </p:spPr>
        <p:txBody>
          <a:bodyPr wrap="square" rtlCol="0">
            <a:spAutoFit/>
          </a:bodyPr>
          <a:lstStyle/>
          <a:p>
            <a:pPr algn="l"/>
            <a:r>
              <a:rPr lang="en-GB" b="1"/>
              <a:t>Demands</a:t>
            </a:r>
            <a:r>
              <a:rPr lang="en-GB"/>
              <a:t> for ideal neighbourhood</a:t>
            </a:r>
          </a:p>
          <a:p>
            <a:pPr algn="l"/>
            <a:r>
              <a:rPr lang="en-GB"/>
              <a:t>* near vicinity of book shops</a:t>
            </a:r>
          </a:p>
          <a:p>
            <a:pPr algn="l"/>
            <a:r>
              <a:rPr lang="en-GB"/>
              <a:t>* ample restaurants present</a:t>
            </a:r>
          </a:p>
          <a:p>
            <a:pPr marL="171450" indent="-171450" algn="l">
              <a:buFont typeface="Arial" panose="020B0604020202020204" pitchFamily="34" charset="0"/>
              <a:buChar char="•"/>
            </a:pPr>
            <a:r>
              <a:rPr lang="en-GB"/>
              <a:t>preferably within walking distance of Central Station</a:t>
            </a:r>
          </a:p>
          <a:p>
            <a:pPr marL="171450" indent="-171450" algn="l">
              <a:buFont typeface="Arial" panose="020B0604020202020204" pitchFamily="34" charset="0"/>
              <a:buChar char="•"/>
            </a:pPr>
            <a:endParaRPr lang="en-GB"/>
          </a:p>
          <a:p>
            <a:pPr algn="l"/>
            <a:r>
              <a:rPr lang="en-GB" b="1"/>
              <a:t>Aim</a:t>
            </a:r>
            <a:r>
              <a:rPr lang="en-GB"/>
              <a:t> of project</a:t>
            </a:r>
          </a:p>
          <a:p>
            <a:pPr algn="l"/>
            <a:r>
              <a:rPr lang="en-GB"/>
              <a:t>* find an optimal location for the Award Ceremony. </a:t>
            </a:r>
          </a:p>
          <a:p>
            <a:pPr algn="l"/>
            <a:endParaRPr lang="en-GB"/>
          </a:p>
          <a:p>
            <a:pPr algn="l"/>
            <a:r>
              <a:rPr lang="en-GB" b="1"/>
              <a:t>Stakeholders</a:t>
            </a:r>
          </a:p>
          <a:p>
            <a:pPr algn="l"/>
            <a:r>
              <a:rPr lang="en-GB"/>
              <a:t>* Organizing Committee of the Foundation Circle Halewijn</a:t>
            </a:r>
            <a:br>
              <a:rPr lang="en-GB"/>
            </a:br>
            <a:r>
              <a:rPr lang="en-GB"/>
              <a:t>* book retailers</a:t>
            </a:r>
            <a:br>
              <a:rPr lang="en-GB"/>
            </a:br>
            <a:r>
              <a:rPr lang="en-GB"/>
              <a:t>* literary organizations.</a:t>
            </a:r>
          </a:p>
        </p:txBody>
      </p:sp>
      <p:pic>
        <p:nvPicPr>
          <p:cNvPr id="1026" name="Picture 2" descr="Afbeeldingsresultaat voor map Netherlands">
            <a:extLst>
              <a:ext uri="{FF2B5EF4-FFF2-40B4-BE49-F238E27FC236}">
                <a16:creationId xmlns:a16="http://schemas.microsoft.com/office/drawing/2014/main" id="{8CDA46C6-3853-4211-AB0B-662959B1E5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382" y="3158970"/>
            <a:ext cx="3743769" cy="2631490"/>
          </a:xfrm>
          <a:prstGeom prst="rect">
            <a:avLst/>
          </a:prstGeom>
          <a:noFill/>
          <a:extLst>
            <a:ext uri="{909E8E84-426E-40DD-AFC4-6F175D3DCCD1}">
              <a14:hiddenFill xmlns:a14="http://schemas.microsoft.com/office/drawing/2010/main">
                <a:solidFill>
                  <a:srgbClr val="FFFFFF"/>
                </a:solidFill>
              </a14:hiddenFill>
            </a:ext>
          </a:extLst>
        </p:spPr>
      </p:pic>
      <p:sp>
        <p:nvSpPr>
          <p:cNvPr id="3" name="Ovaal 2">
            <a:extLst>
              <a:ext uri="{FF2B5EF4-FFF2-40B4-BE49-F238E27FC236}">
                <a16:creationId xmlns:a16="http://schemas.microsoft.com/office/drawing/2014/main" id="{CB1E2457-D626-4338-8362-AC42D36AECC2}"/>
              </a:ext>
            </a:extLst>
          </p:cNvPr>
          <p:cNvSpPr/>
          <p:nvPr/>
        </p:nvSpPr>
        <p:spPr>
          <a:xfrm>
            <a:off x="6462210" y="4149080"/>
            <a:ext cx="225025" cy="2250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Afbeeldingsresultaat voor folder icon">
            <a:extLst>
              <a:ext uri="{FF2B5EF4-FFF2-40B4-BE49-F238E27FC236}">
                <a16:creationId xmlns:a16="http://schemas.microsoft.com/office/drawing/2014/main" id="{E587EDBB-3AF9-4DF7-A59A-CD0B5993D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205" y="2843935"/>
            <a:ext cx="10801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beeldingsresultaat voor folder icon">
            <a:extLst>
              <a:ext uri="{FF2B5EF4-FFF2-40B4-BE49-F238E27FC236}">
                <a16:creationId xmlns:a16="http://schemas.microsoft.com/office/drawing/2014/main" id="{B355CE8B-0752-41D0-84B0-E51F3E41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610" y="2843935"/>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57346" name="Text Box 6"/>
          <p:cNvSpPr txBox="1">
            <a:spLocks noChangeArrowheads="1"/>
          </p:cNvSpPr>
          <p:nvPr/>
        </p:nvSpPr>
        <p:spPr bwMode="auto">
          <a:xfrm>
            <a:off x="1492536" y="1760100"/>
            <a:ext cx="5608690" cy="1246495"/>
          </a:xfrm>
          <a:prstGeom prst="rect">
            <a:avLst/>
          </a:prstGeom>
          <a:noFill/>
          <a:ln w="19050" algn="ctr">
            <a:noFill/>
            <a:miter lim="800000"/>
            <a:headEnd/>
            <a:tailEnd/>
          </a:ln>
          <a:effectLst/>
        </p:spPr>
        <p:txBody>
          <a:bodyPr wrap="square">
            <a:spAutoFit/>
          </a:bodyPr>
          <a:lstStyle/>
          <a:p>
            <a:pPr algn="l"/>
            <a:r>
              <a:rPr lang="en-GB" b="1"/>
              <a:t>data sources</a:t>
            </a:r>
          </a:p>
          <a:p>
            <a:pPr algn="l"/>
            <a:r>
              <a:rPr lang="en-GB"/>
              <a:t>* </a:t>
            </a:r>
            <a:r>
              <a:rPr lang="en-GB" u="sng">
                <a:solidFill>
                  <a:srgbClr val="0066FF"/>
                </a:solidFill>
                <a:hlinkClick r:id="rId4" tooltip="Dutch Postal Codes">
                  <a:extLst>
                    <a:ext uri="{A12FA001-AC4F-418D-AE19-62706E023703}">
                      <ahyp:hlinkClr xmlns:ahyp="http://schemas.microsoft.com/office/drawing/2018/hyperlinkcolor" val="tx"/>
                    </a:ext>
                  </a:extLst>
                </a:hlinkClick>
              </a:rPr>
              <a:t>Nederlandse Postcodetabel</a:t>
            </a:r>
            <a:r>
              <a:rPr lang="en-GB"/>
              <a:t>    Dutch Postal Code Dictionary in Excel xlsx format </a:t>
            </a:r>
            <a:br>
              <a:rPr lang="en-GB"/>
            </a:br>
            <a:r>
              <a:rPr lang="en-GB"/>
              <a:t>* </a:t>
            </a:r>
            <a:r>
              <a:rPr lang="en-GB" u="sng">
                <a:solidFill>
                  <a:srgbClr val="0066FF"/>
                </a:solidFill>
                <a:hlinkClick r:id="rId5" tooltip="GeoPy documentation">
                  <a:extLst>
                    <a:ext uri="{A12FA001-AC4F-418D-AE19-62706E023703}">
                      <ahyp:hlinkClr xmlns:ahyp="http://schemas.microsoft.com/office/drawing/2018/hyperlinkcolor" val="tx"/>
                    </a:ext>
                  </a:extLst>
                </a:hlinkClick>
              </a:rPr>
              <a:t>GeoPy</a:t>
            </a:r>
            <a:r>
              <a:rPr lang="en-GB"/>
              <a:t>  	                         Python 3 client for geocoding web services</a:t>
            </a:r>
            <a:br>
              <a:rPr lang="en-GB"/>
            </a:br>
            <a:r>
              <a:rPr lang="en-GB">
                <a:ea typeface="Verdana" panose="020B0604030504040204" pitchFamily="34" charset="0"/>
              </a:rPr>
              <a:t>* </a:t>
            </a:r>
            <a:r>
              <a:rPr lang="en-GB" u="sng">
                <a:solidFill>
                  <a:srgbClr val="0066FF"/>
                </a:solidFill>
                <a:ea typeface="Verdana" panose="020B0604030504040204" pitchFamily="34" charset="0"/>
                <a:hlinkClick r:id="rId6" tooltip="Foursquare documentation">
                  <a:extLst>
                    <a:ext uri="{A12FA001-AC4F-418D-AE19-62706E023703}">
                      <ahyp:hlinkClr xmlns:ahyp="http://schemas.microsoft.com/office/drawing/2018/hyperlinkcolor" val="tx"/>
                    </a:ext>
                  </a:extLst>
                </a:hlinkClick>
              </a:rPr>
              <a:t>Foursquare API</a:t>
            </a:r>
            <a:r>
              <a:rPr lang="en-GB">
                <a:ea typeface="Verdana" panose="020B0604030504040204" pitchFamily="34" charset="0"/>
              </a:rPr>
              <a:t> 	    Location data of book stores and restaurants. </a:t>
            </a:r>
          </a:p>
          <a:p>
            <a:pPr algn="l"/>
            <a:endParaRPr lang="nl-NL" altLang="nl-NL" b="1">
              <a:ea typeface="Verdana" panose="020B0604030504040204" pitchFamily="34" charset="0"/>
            </a:endParaRPr>
          </a:p>
          <a:p>
            <a:pPr algn="l"/>
            <a:r>
              <a:rPr lang="nl-NL" altLang="nl-NL" b="1">
                <a:ea typeface="Verdana" panose="020B0604030504040204" pitchFamily="34" charset="0"/>
              </a:rPr>
              <a:t>data cleaning</a:t>
            </a:r>
            <a:endParaRPr lang="nl-NL" altLang="nl-NL">
              <a:ea typeface="Verdana" panose="020B0604030504040204" pitchFamily="34" charset="0"/>
            </a:endParaRPr>
          </a:p>
        </p:txBody>
      </p:sp>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4</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a:t>
            </a:r>
            <a:r>
              <a:rPr lang="nl-NL">
                <a:solidFill>
                  <a:srgbClr val="008000"/>
                </a:solidFill>
              </a:rPr>
              <a:t>data</a:t>
            </a:r>
            <a:r>
              <a:rPr lang="nl-NL">
                <a:solidFill>
                  <a:schemeClr val="bg1">
                    <a:lumMod val="65000"/>
                  </a:schemeClr>
                </a:solidFill>
              </a:rPr>
              <a:t>   methodology   data analysis  results   conclusion</a:t>
            </a:r>
            <a:endParaRPr lang="nl-NL" dirty="0">
              <a:solidFill>
                <a:schemeClr val="bg1">
                  <a:lumMod val="65000"/>
                </a:schemeClr>
              </a:solidFill>
            </a:endParaRPr>
          </a:p>
        </p:txBody>
      </p:sp>
      <p:sp>
        <p:nvSpPr>
          <p:cNvPr id="5" name="Tekstvak 4">
            <a:extLst>
              <a:ext uri="{FF2B5EF4-FFF2-40B4-BE49-F238E27FC236}">
                <a16:creationId xmlns:a16="http://schemas.microsoft.com/office/drawing/2014/main" id="{CF2E5A3E-1721-4171-BE61-0914DE5E0B7A}"/>
              </a:ext>
            </a:extLst>
          </p:cNvPr>
          <p:cNvSpPr txBox="1"/>
          <p:nvPr/>
        </p:nvSpPr>
        <p:spPr>
          <a:xfrm>
            <a:off x="1520605" y="3294699"/>
            <a:ext cx="1170130" cy="461665"/>
          </a:xfrm>
          <a:prstGeom prst="rect">
            <a:avLst/>
          </a:prstGeom>
          <a:noFill/>
        </p:spPr>
        <p:txBody>
          <a:bodyPr wrap="square" rtlCol="0">
            <a:spAutoFit/>
          </a:bodyPr>
          <a:lstStyle/>
          <a:p>
            <a:r>
              <a:rPr lang="nl-NL" sz="800"/>
              <a:t>Dutch PC</a:t>
            </a:r>
            <a:br>
              <a:rPr lang="nl-NL" sz="800"/>
            </a:br>
            <a:r>
              <a:rPr lang="nl-NL" sz="800"/>
              <a:t>(n = </a:t>
            </a:r>
            <a:r>
              <a:rPr lang="nl-NL" sz="800" b="1"/>
              <a:t>471,781</a:t>
            </a:r>
            <a:r>
              <a:rPr lang="nl-NL" sz="800"/>
              <a:t>)</a:t>
            </a:r>
            <a:br>
              <a:rPr lang="nl-NL" sz="800"/>
            </a:br>
            <a:r>
              <a:rPr lang="nl-NL" sz="800">
                <a:solidFill>
                  <a:schemeClr val="bg1">
                    <a:lumMod val="50000"/>
                  </a:schemeClr>
                </a:solidFill>
              </a:rPr>
              <a:t>(Excel</a:t>
            </a:r>
            <a:r>
              <a:rPr lang="nl-NL" sz="800">
                <a:solidFill>
                  <a:schemeClr val="bg1">
                    <a:lumMod val="50000"/>
                  </a:schemeClr>
                </a:solidFill>
                <a:latin typeface="Calibri" panose="020F0502020204030204" pitchFamily="34" charset="0"/>
                <a:cs typeface="Calibri" panose="020F0502020204030204" pitchFamily="34" charset="0"/>
              </a:rPr>
              <a:t>©</a:t>
            </a:r>
            <a:r>
              <a:rPr lang="nl-NL" sz="800">
                <a:solidFill>
                  <a:schemeClr val="bg1">
                    <a:lumMod val="50000"/>
                  </a:schemeClr>
                </a:solidFill>
              </a:rPr>
              <a:t>)</a:t>
            </a:r>
            <a:endParaRPr lang="en-GB" sz="800">
              <a:solidFill>
                <a:schemeClr val="bg1">
                  <a:lumMod val="50000"/>
                </a:schemeClr>
              </a:solidFill>
            </a:endParaRPr>
          </a:p>
        </p:txBody>
      </p:sp>
      <p:sp>
        <p:nvSpPr>
          <p:cNvPr id="6" name="Pijl: rechts 5">
            <a:extLst>
              <a:ext uri="{FF2B5EF4-FFF2-40B4-BE49-F238E27FC236}">
                <a16:creationId xmlns:a16="http://schemas.microsoft.com/office/drawing/2014/main" id="{9165FFFE-20F7-4F83-81F1-88D64D39D71E}"/>
              </a:ext>
            </a:extLst>
          </p:cNvPr>
          <p:cNvSpPr/>
          <p:nvPr/>
        </p:nvSpPr>
        <p:spPr>
          <a:xfrm>
            <a:off x="2771800" y="3294699"/>
            <a:ext cx="405045" cy="15762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4" descr="Afbeeldingsresultaat voor folder icon">
            <a:extLst>
              <a:ext uri="{FF2B5EF4-FFF2-40B4-BE49-F238E27FC236}">
                <a16:creationId xmlns:a16="http://schemas.microsoft.com/office/drawing/2014/main" id="{F4C6526C-BA0C-4B28-A720-C29255C57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00" y="2843935"/>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5B008578-E747-4A36-8EBC-27B7C02C6716}"/>
              </a:ext>
            </a:extLst>
          </p:cNvPr>
          <p:cNvSpPr txBox="1"/>
          <p:nvPr/>
        </p:nvSpPr>
        <p:spPr>
          <a:xfrm>
            <a:off x="3230795" y="3294699"/>
            <a:ext cx="1170130" cy="461665"/>
          </a:xfrm>
          <a:prstGeom prst="rect">
            <a:avLst/>
          </a:prstGeom>
          <a:noFill/>
        </p:spPr>
        <p:txBody>
          <a:bodyPr wrap="square" rtlCol="0">
            <a:spAutoFit/>
          </a:bodyPr>
          <a:lstStyle/>
          <a:p>
            <a:r>
              <a:rPr lang="nl-NL" sz="800"/>
              <a:t>Haarlem PC 1</a:t>
            </a:r>
            <a:br>
              <a:rPr lang="nl-NL" sz="800"/>
            </a:br>
            <a:r>
              <a:rPr lang="nl-NL" sz="800"/>
              <a:t>(n = </a:t>
            </a:r>
            <a:r>
              <a:rPr lang="nl-NL" sz="800" b="1"/>
              <a:t>4257</a:t>
            </a:r>
            <a:r>
              <a:rPr lang="nl-NL" sz="800"/>
              <a:t>)</a:t>
            </a:r>
            <a:br>
              <a:rPr lang="nl-NL" sz="800"/>
            </a:br>
            <a:r>
              <a:rPr lang="nl-NL" sz="800">
                <a:solidFill>
                  <a:schemeClr val="bg1">
                    <a:lumMod val="50000"/>
                  </a:schemeClr>
                </a:solidFill>
              </a:rPr>
              <a:t>(Excel</a:t>
            </a:r>
            <a:r>
              <a:rPr lang="nl-NL" sz="800">
                <a:solidFill>
                  <a:schemeClr val="bg1">
                    <a:lumMod val="50000"/>
                  </a:schemeClr>
                </a:solidFill>
                <a:latin typeface="Calibri" panose="020F0502020204030204" pitchFamily="34" charset="0"/>
                <a:cs typeface="Calibri" panose="020F0502020204030204" pitchFamily="34" charset="0"/>
              </a:rPr>
              <a:t>©</a:t>
            </a:r>
            <a:r>
              <a:rPr lang="nl-NL" sz="800">
                <a:solidFill>
                  <a:schemeClr val="bg1">
                    <a:lumMod val="50000"/>
                  </a:schemeClr>
                </a:solidFill>
              </a:rPr>
              <a:t>)</a:t>
            </a:r>
            <a:endParaRPr lang="en-GB" sz="800">
              <a:solidFill>
                <a:schemeClr val="bg1">
                  <a:lumMod val="50000"/>
                </a:schemeClr>
              </a:solidFill>
            </a:endParaRPr>
          </a:p>
        </p:txBody>
      </p:sp>
      <p:pic>
        <p:nvPicPr>
          <p:cNvPr id="19" name="Picture 4" descr="Afbeeldingsresultaat voor folder icon">
            <a:extLst>
              <a:ext uri="{FF2B5EF4-FFF2-40B4-BE49-F238E27FC236}">
                <a16:creationId xmlns:a16="http://schemas.microsoft.com/office/drawing/2014/main" id="{41A9D1E2-78D1-457D-80E3-313A088B6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005" y="2843935"/>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20" name="Tekstvak 19">
            <a:extLst>
              <a:ext uri="{FF2B5EF4-FFF2-40B4-BE49-F238E27FC236}">
                <a16:creationId xmlns:a16="http://schemas.microsoft.com/office/drawing/2014/main" id="{C5B60667-0983-4113-9547-3CF86E5B5414}"/>
              </a:ext>
            </a:extLst>
          </p:cNvPr>
          <p:cNvSpPr txBox="1"/>
          <p:nvPr/>
        </p:nvSpPr>
        <p:spPr>
          <a:xfrm>
            <a:off x="5076000" y="3288327"/>
            <a:ext cx="1170130" cy="461665"/>
          </a:xfrm>
          <a:prstGeom prst="rect">
            <a:avLst/>
          </a:prstGeom>
          <a:noFill/>
        </p:spPr>
        <p:txBody>
          <a:bodyPr wrap="square" rtlCol="0">
            <a:spAutoFit/>
          </a:bodyPr>
          <a:lstStyle/>
          <a:p>
            <a:r>
              <a:rPr lang="nl-NL" sz="800"/>
              <a:t>Haarlem PC 2</a:t>
            </a:r>
            <a:br>
              <a:rPr lang="nl-NL" sz="800"/>
            </a:br>
            <a:r>
              <a:rPr lang="nl-NL" sz="800"/>
              <a:t>(n = </a:t>
            </a:r>
            <a:r>
              <a:rPr lang="nl-NL" sz="800" b="1"/>
              <a:t>4123</a:t>
            </a:r>
            <a:r>
              <a:rPr lang="nl-NL" sz="800"/>
              <a:t>)</a:t>
            </a:r>
            <a:br>
              <a:rPr lang="nl-NL" sz="800"/>
            </a:br>
            <a:r>
              <a:rPr lang="nl-NL" sz="800">
                <a:solidFill>
                  <a:schemeClr val="bg1">
                    <a:lumMod val="50000"/>
                  </a:schemeClr>
                </a:solidFill>
              </a:rPr>
              <a:t>(panda df)</a:t>
            </a:r>
            <a:endParaRPr lang="en-GB" sz="800">
              <a:solidFill>
                <a:schemeClr val="bg1">
                  <a:lumMod val="50000"/>
                </a:schemeClr>
              </a:solidFill>
            </a:endParaRPr>
          </a:p>
        </p:txBody>
      </p:sp>
      <p:sp>
        <p:nvSpPr>
          <p:cNvPr id="21" name="Pijl: rechts 20">
            <a:extLst>
              <a:ext uri="{FF2B5EF4-FFF2-40B4-BE49-F238E27FC236}">
                <a16:creationId xmlns:a16="http://schemas.microsoft.com/office/drawing/2014/main" id="{4B33F70B-6B68-46F5-B29C-FFC39A9D223A}"/>
              </a:ext>
            </a:extLst>
          </p:cNvPr>
          <p:cNvSpPr/>
          <p:nvPr/>
        </p:nvSpPr>
        <p:spPr>
          <a:xfrm>
            <a:off x="4572000" y="3288327"/>
            <a:ext cx="405045" cy="15762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kstvak 6">
            <a:extLst>
              <a:ext uri="{FF2B5EF4-FFF2-40B4-BE49-F238E27FC236}">
                <a16:creationId xmlns:a16="http://schemas.microsoft.com/office/drawing/2014/main" id="{DEAAC07A-EB79-4427-8D81-422CE8053C63}"/>
              </a:ext>
            </a:extLst>
          </p:cNvPr>
          <p:cNvSpPr txBox="1"/>
          <p:nvPr/>
        </p:nvSpPr>
        <p:spPr>
          <a:xfrm>
            <a:off x="4431895" y="3068960"/>
            <a:ext cx="644105" cy="215444"/>
          </a:xfrm>
          <a:prstGeom prst="rect">
            <a:avLst/>
          </a:prstGeom>
          <a:noFill/>
        </p:spPr>
        <p:txBody>
          <a:bodyPr wrap="square" rtlCol="0">
            <a:spAutoFit/>
          </a:bodyPr>
          <a:lstStyle/>
          <a:p>
            <a:r>
              <a:rPr lang="nl-NL" sz="800"/>
              <a:t>- PO Box</a:t>
            </a:r>
            <a:endParaRPr lang="en-GB" sz="800"/>
          </a:p>
        </p:txBody>
      </p:sp>
      <p:sp>
        <p:nvSpPr>
          <p:cNvPr id="22" name="Tekstvak 21">
            <a:extLst>
              <a:ext uri="{FF2B5EF4-FFF2-40B4-BE49-F238E27FC236}">
                <a16:creationId xmlns:a16="http://schemas.microsoft.com/office/drawing/2014/main" id="{538F72C9-7094-4BC8-936F-B4865D82CE93}"/>
              </a:ext>
            </a:extLst>
          </p:cNvPr>
          <p:cNvSpPr txBox="1"/>
          <p:nvPr/>
        </p:nvSpPr>
        <p:spPr>
          <a:xfrm>
            <a:off x="6876200" y="3292225"/>
            <a:ext cx="1170130" cy="461665"/>
          </a:xfrm>
          <a:prstGeom prst="rect">
            <a:avLst/>
          </a:prstGeom>
          <a:noFill/>
        </p:spPr>
        <p:txBody>
          <a:bodyPr wrap="square" rtlCol="0">
            <a:spAutoFit/>
          </a:bodyPr>
          <a:lstStyle/>
          <a:p>
            <a:r>
              <a:rPr lang="nl-NL" sz="800"/>
              <a:t>Haarlem PC 3</a:t>
            </a:r>
            <a:br>
              <a:rPr lang="nl-NL" sz="800"/>
            </a:br>
            <a:r>
              <a:rPr lang="nl-NL" sz="800"/>
              <a:t>(n = </a:t>
            </a:r>
            <a:r>
              <a:rPr lang="nl-NL" sz="800" b="1"/>
              <a:t>4032</a:t>
            </a:r>
            <a:r>
              <a:rPr lang="nl-NL" sz="800"/>
              <a:t>)</a:t>
            </a:r>
            <a:br>
              <a:rPr lang="nl-NL" sz="800"/>
            </a:br>
            <a:r>
              <a:rPr lang="nl-NL" sz="800">
                <a:solidFill>
                  <a:schemeClr val="bg1">
                    <a:lumMod val="50000"/>
                  </a:schemeClr>
                </a:solidFill>
              </a:rPr>
              <a:t>(panda df)</a:t>
            </a:r>
            <a:endParaRPr lang="en-GB" sz="800">
              <a:solidFill>
                <a:schemeClr val="bg1">
                  <a:lumMod val="50000"/>
                </a:schemeClr>
              </a:solidFill>
            </a:endParaRPr>
          </a:p>
        </p:txBody>
      </p:sp>
      <p:sp>
        <p:nvSpPr>
          <p:cNvPr id="23" name="Pijl: rechts 22">
            <a:extLst>
              <a:ext uri="{FF2B5EF4-FFF2-40B4-BE49-F238E27FC236}">
                <a16:creationId xmlns:a16="http://schemas.microsoft.com/office/drawing/2014/main" id="{E49285CB-865F-4041-AB3A-E84929E04754}"/>
              </a:ext>
            </a:extLst>
          </p:cNvPr>
          <p:cNvSpPr/>
          <p:nvPr/>
        </p:nvSpPr>
        <p:spPr>
          <a:xfrm>
            <a:off x="6373323" y="3292225"/>
            <a:ext cx="405045" cy="15762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4" descr="Afbeeldingsresultaat voor folder icon">
            <a:extLst>
              <a:ext uri="{FF2B5EF4-FFF2-40B4-BE49-F238E27FC236}">
                <a16:creationId xmlns:a16="http://schemas.microsoft.com/office/drawing/2014/main" id="{5F0834C0-D030-4F11-A6E7-156F44CD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205" y="4239090"/>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F09F8018-7573-45A7-97C6-F3531D55DE63}"/>
              </a:ext>
            </a:extLst>
          </p:cNvPr>
          <p:cNvSpPr txBox="1"/>
          <p:nvPr/>
        </p:nvSpPr>
        <p:spPr>
          <a:xfrm>
            <a:off x="6876200" y="4687380"/>
            <a:ext cx="1170130" cy="461665"/>
          </a:xfrm>
          <a:prstGeom prst="rect">
            <a:avLst/>
          </a:prstGeom>
          <a:noFill/>
        </p:spPr>
        <p:txBody>
          <a:bodyPr wrap="square" rtlCol="0">
            <a:spAutoFit/>
          </a:bodyPr>
          <a:lstStyle/>
          <a:p>
            <a:r>
              <a:rPr lang="nl-NL" sz="800"/>
              <a:t>Haarlem PC 4</a:t>
            </a:r>
            <a:br>
              <a:rPr lang="nl-NL" sz="800"/>
            </a:br>
            <a:r>
              <a:rPr lang="nl-NL" sz="800"/>
              <a:t>(n = </a:t>
            </a:r>
            <a:r>
              <a:rPr lang="nl-NL" sz="800" b="1"/>
              <a:t>19</a:t>
            </a:r>
            <a:r>
              <a:rPr lang="nl-NL" sz="800"/>
              <a:t>)</a:t>
            </a:r>
            <a:br>
              <a:rPr lang="nl-NL" sz="800"/>
            </a:br>
            <a:r>
              <a:rPr lang="nl-NL" sz="800">
                <a:solidFill>
                  <a:schemeClr val="bg1">
                    <a:lumMod val="50000"/>
                  </a:schemeClr>
                </a:solidFill>
              </a:rPr>
              <a:t>(panda df)</a:t>
            </a:r>
            <a:endParaRPr lang="en-GB" sz="800">
              <a:solidFill>
                <a:schemeClr val="bg1">
                  <a:lumMod val="50000"/>
                </a:schemeClr>
              </a:solidFill>
            </a:endParaRPr>
          </a:p>
        </p:txBody>
      </p:sp>
      <p:sp>
        <p:nvSpPr>
          <p:cNvPr id="28" name="Tekstvak 27">
            <a:extLst>
              <a:ext uri="{FF2B5EF4-FFF2-40B4-BE49-F238E27FC236}">
                <a16:creationId xmlns:a16="http://schemas.microsoft.com/office/drawing/2014/main" id="{5771445B-A9DF-43CF-9B0D-5CBDD0CEE756}"/>
              </a:ext>
            </a:extLst>
          </p:cNvPr>
          <p:cNvSpPr txBox="1"/>
          <p:nvPr/>
        </p:nvSpPr>
        <p:spPr>
          <a:xfrm>
            <a:off x="6222239" y="2962911"/>
            <a:ext cx="698966" cy="338554"/>
          </a:xfrm>
          <a:prstGeom prst="rect">
            <a:avLst/>
          </a:prstGeom>
          <a:noFill/>
        </p:spPr>
        <p:txBody>
          <a:bodyPr wrap="square" rtlCol="0">
            <a:spAutoFit/>
          </a:bodyPr>
          <a:lstStyle/>
          <a:p>
            <a:r>
              <a:rPr lang="nl-NL" sz="800"/>
              <a:t>street nm</a:t>
            </a:r>
            <a:br>
              <a:rPr lang="nl-NL" sz="800"/>
            </a:br>
            <a:r>
              <a:rPr lang="nl-NL" sz="800"/>
              <a:t>aggregat</a:t>
            </a:r>
            <a:endParaRPr lang="en-GB" sz="800"/>
          </a:p>
        </p:txBody>
      </p:sp>
      <p:sp>
        <p:nvSpPr>
          <p:cNvPr id="29" name="Tekstvak 28">
            <a:extLst>
              <a:ext uri="{FF2B5EF4-FFF2-40B4-BE49-F238E27FC236}">
                <a16:creationId xmlns:a16="http://schemas.microsoft.com/office/drawing/2014/main" id="{556FB8CB-4978-4E43-B78F-AEDB80BEBDAC}"/>
              </a:ext>
            </a:extLst>
          </p:cNvPr>
          <p:cNvSpPr txBox="1"/>
          <p:nvPr/>
        </p:nvSpPr>
        <p:spPr>
          <a:xfrm>
            <a:off x="7506270" y="3935948"/>
            <a:ext cx="698966" cy="338554"/>
          </a:xfrm>
          <a:prstGeom prst="rect">
            <a:avLst/>
          </a:prstGeom>
          <a:noFill/>
        </p:spPr>
        <p:txBody>
          <a:bodyPr wrap="square" rtlCol="0">
            <a:spAutoFit/>
          </a:bodyPr>
          <a:lstStyle/>
          <a:p>
            <a:r>
              <a:rPr lang="nl-NL" sz="800"/>
              <a:t>unique</a:t>
            </a:r>
            <a:br>
              <a:rPr lang="nl-NL" sz="800"/>
            </a:br>
            <a:r>
              <a:rPr lang="nl-NL" sz="800"/>
              <a:t>PC</a:t>
            </a:r>
            <a:endParaRPr lang="en-GB" sz="800"/>
          </a:p>
        </p:txBody>
      </p:sp>
      <p:sp>
        <p:nvSpPr>
          <p:cNvPr id="8" name="Tekstvak 7">
            <a:extLst>
              <a:ext uri="{FF2B5EF4-FFF2-40B4-BE49-F238E27FC236}">
                <a16:creationId xmlns:a16="http://schemas.microsoft.com/office/drawing/2014/main" id="{2B0913E7-E33F-4261-B491-1A4C249F43CF}"/>
              </a:ext>
            </a:extLst>
          </p:cNvPr>
          <p:cNvSpPr txBox="1"/>
          <p:nvPr/>
        </p:nvSpPr>
        <p:spPr>
          <a:xfrm>
            <a:off x="1492535" y="4059070"/>
            <a:ext cx="1423225" cy="938719"/>
          </a:xfrm>
          <a:prstGeom prst="rect">
            <a:avLst/>
          </a:prstGeom>
          <a:noFill/>
          <a:ln>
            <a:solidFill>
              <a:schemeClr val="tx1"/>
            </a:solidFill>
          </a:ln>
        </p:spPr>
        <p:txBody>
          <a:bodyPr wrap="square" rtlCol="0">
            <a:spAutoFit/>
          </a:bodyPr>
          <a:lstStyle/>
          <a:p>
            <a:pPr algn="l"/>
            <a:r>
              <a:rPr lang="nl-NL" b="1"/>
              <a:t>feature selection</a:t>
            </a:r>
          </a:p>
          <a:p>
            <a:pPr algn="l"/>
            <a:r>
              <a:rPr lang="nl-NL"/>
              <a:t>* Neighborhood</a:t>
            </a:r>
            <a:br>
              <a:rPr lang="nl-NL"/>
            </a:br>
            <a:r>
              <a:rPr lang="nl-NL"/>
              <a:t>* Street Names</a:t>
            </a:r>
            <a:br>
              <a:rPr lang="nl-NL"/>
            </a:br>
            <a:r>
              <a:rPr lang="nl-NL"/>
              <a:t>* Latitude avg</a:t>
            </a:r>
            <a:br>
              <a:rPr lang="nl-NL"/>
            </a:br>
            <a:r>
              <a:rPr lang="nl-NL"/>
              <a:t>* Longitude avg</a:t>
            </a:r>
            <a:endParaRPr lang="en-GB"/>
          </a:p>
        </p:txBody>
      </p:sp>
      <p:sp>
        <p:nvSpPr>
          <p:cNvPr id="30" name="Pijl: rechts 29">
            <a:extLst>
              <a:ext uri="{FF2B5EF4-FFF2-40B4-BE49-F238E27FC236}">
                <a16:creationId xmlns:a16="http://schemas.microsoft.com/office/drawing/2014/main" id="{5F41382E-26DF-468B-9FE8-AB1B4878A402}"/>
              </a:ext>
            </a:extLst>
          </p:cNvPr>
          <p:cNvSpPr/>
          <p:nvPr/>
        </p:nvSpPr>
        <p:spPr>
          <a:xfrm rot="5400000">
            <a:off x="7269939" y="4035364"/>
            <a:ext cx="405045" cy="157627"/>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kstvak 30">
            <a:extLst>
              <a:ext uri="{FF2B5EF4-FFF2-40B4-BE49-F238E27FC236}">
                <a16:creationId xmlns:a16="http://schemas.microsoft.com/office/drawing/2014/main" id="{244CEBDF-9F8F-42E4-BDAF-AB0F4D71EE34}"/>
              </a:ext>
            </a:extLst>
          </p:cNvPr>
          <p:cNvSpPr txBox="1"/>
          <p:nvPr/>
        </p:nvSpPr>
        <p:spPr>
          <a:xfrm>
            <a:off x="1466655" y="5292206"/>
            <a:ext cx="1359095" cy="477054"/>
          </a:xfrm>
          <a:prstGeom prst="rect">
            <a:avLst/>
          </a:prstGeom>
          <a:noFill/>
          <a:ln>
            <a:solidFill>
              <a:srgbClr val="0066FF"/>
            </a:solidFill>
          </a:ln>
        </p:spPr>
        <p:txBody>
          <a:bodyPr wrap="square" rtlCol="0">
            <a:spAutoFit/>
          </a:bodyPr>
          <a:lstStyle/>
          <a:p>
            <a:pPr algn="l"/>
            <a:r>
              <a:rPr lang="nl-NL" b="1"/>
              <a:t>missing values</a:t>
            </a:r>
          </a:p>
          <a:p>
            <a:pPr algn="l"/>
            <a:r>
              <a:rPr lang="nl-NL"/>
              <a:t>none</a:t>
            </a:r>
            <a:endParaRPr lang="en-GB"/>
          </a:p>
        </p:txBody>
      </p:sp>
      <p:sp>
        <p:nvSpPr>
          <p:cNvPr id="32" name="Tekstvak 31">
            <a:extLst>
              <a:ext uri="{FF2B5EF4-FFF2-40B4-BE49-F238E27FC236}">
                <a16:creationId xmlns:a16="http://schemas.microsoft.com/office/drawing/2014/main" id="{8642CA51-AC20-492D-A9A4-91F2C0AC6E7E}"/>
              </a:ext>
            </a:extLst>
          </p:cNvPr>
          <p:cNvSpPr txBox="1"/>
          <p:nvPr/>
        </p:nvSpPr>
        <p:spPr>
          <a:xfrm>
            <a:off x="3014855" y="5292206"/>
            <a:ext cx="1926130" cy="477054"/>
          </a:xfrm>
          <a:prstGeom prst="rect">
            <a:avLst/>
          </a:prstGeom>
          <a:noFill/>
          <a:ln>
            <a:solidFill>
              <a:srgbClr val="0066FF"/>
            </a:solidFill>
          </a:ln>
        </p:spPr>
        <p:txBody>
          <a:bodyPr wrap="square" rtlCol="0">
            <a:spAutoFit/>
          </a:bodyPr>
          <a:lstStyle/>
          <a:p>
            <a:pPr algn="l"/>
            <a:r>
              <a:rPr lang="nl-NL" b="1"/>
              <a:t>data types</a:t>
            </a:r>
          </a:p>
          <a:p>
            <a:pPr algn="l"/>
            <a:r>
              <a:rPr lang="nl-NL"/>
              <a:t>Neighborhood: int&gt;object</a:t>
            </a:r>
            <a:endParaRPr lang="en-GB"/>
          </a:p>
        </p:txBody>
      </p:sp>
      <p:sp>
        <p:nvSpPr>
          <p:cNvPr id="33" name="Tekstvak 32">
            <a:extLst>
              <a:ext uri="{FF2B5EF4-FFF2-40B4-BE49-F238E27FC236}">
                <a16:creationId xmlns:a16="http://schemas.microsoft.com/office/drawing/2014/main" id="{5F9BEAB6-9CDE-4D7C-A321-7B7F4E15CEA6}"/>
              </a:ext>
            </a:extLst>
          </p:cNvPr>
          <p:cNvSpPr txBox="1"/>
          <p:nvPr/>
        </p:nvSpPr>
        <p:spPr>
          <a:xfrm>
            <a:off x="5121005" y="5292206"/>
            <a:ext cx="1485165" cy="477054"/>
          </a:xfrm>
          <a:prstGeom prst="rect">
            <a:avLst/>
          </a:prstGeom>
          <a:noFill/>
          <a:ln>
            <a:solidFill>
              <a:srgbClr val="0066FF"/>
            </a:solidFill>
          </a:ln>
        </p:spPr>
        <p:txBody>
          <a:bodyPr wrap="square" rtlCol="0">
            <a:spAutoFit/>
          </a:bodyPr>
          <a:lstStyle/>
          <a:p>
            <a:pPr algn="l"/>
            <a:r>
              <a:rPr lang="nl-NL" b="1"/>
              <a:t>normalization</a:t>
            </a:r>
          </a:p>
          <a:p>
            <a:pPr algn="l"/>
            <a:r>
              <a:rPr lang="nl-NL"/>
              <a:t>relative frequencies</a:t>
            </a:r>
            <a:endParaRPr lang="en-GB"/>
          </a:p>
        </p:txBody>
      </p:sp>
    </p:spTree>
    <p:extLst>
      <p:ext uri="{BB962C8B-B14F-4D97-AF65-F5344CB8AC3E}">
        <p14:creationId xmlns:p14="http://schemas.microsoft.com/office/powerpoint/2010/main" val="179846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6"/>
          <p:cNvSpPr txBox="1">
            <a:spLocks noChangeArrowheads="1"/>
          </p:cNvSpPr>
          <p:nvPr/>
        </p:nvSpPr>
        <p:spPr bwMode="auto">
          <a:xfrm>
            <a:off x="1331640" y="2143304"/>
            <a:ext cx="6373775" cy="3908762"/>
          </a:xfrm>
          <a:prstGeom prst="rect">
            <a:avLst/>
          </a:prstGeom>
          <a:noFill/>
          <a:ln w="19050" algn="ctr">
            <a:solidFill>
              <a:schemeClr val="tx1"/>
            </a:solidFill>
            <a:miter lim="800000"/>
            <a:headEnd/>
            <a:tailEnd/>
          </a:ln>
          <a:effectLst/>
        </p:spPr>
        <p:txBody>
          <a:bodyPr wrap="square">
            <a:spAutoFit/>
          </a:bodyPr>
          <a:lstStyle/>
          <a:p>
            <a:pPr algn="l"/>
            <a:endParaRPr lang="en-GB"/>
          </a:p>
          <a:p>
            <a:pPr algn="l"/>
            <a:r>
              <a:rPr lang="en-GB"/>
              <a:t>Identify areas of Haarlem based on book shop density &amp; presence of restaurants. </a:t>
            </a:r>
          </a:p>
          <a:p>
            <a:pPr algn="l"/>
            <a:r>
              <a:rPr lang="en-GB"/>
              <a:t>1) </a:t>
            </a:r>
            <a:r>
              <a:rPr lang="en-GB">
                <a:solidFill>
                  <a:srgbClr val="0066FF"/>
                </a:solidFill>
              </a:rPr>
              <a:t>segmentation</a:t>
            </a:r>
            <a:r>
              <a:rPr lang="en-GB"/>
              <a:t> in Postal Code neighbourhood</a:t>
            </a:r>
            <a:br>
              <a:rPr lang="en-GB"/>
            </a:br>
            <a:r>
              <a:rPr lang="en-GB"/>
              <a:t>calculation of maximum distance between any two nearby neighborhood centroids</a:t>
            </a:r>
          </a:p>
          <a:p>
            <a:pPr algn="l"/>
            <a:endParaRPr lang="en-GB"/>
          </a:p>
          <a:p>
            <a:pPr algn="l"/>
            <a:r>
              <a:rPr lang="en-GB"/>
              <a:t>2) </a:t>
            </a:r>
            <a:r>
              <a:rPr lang="en-GB">
                <a:solidFill>
                  <a:srgbClr val="0066FF"/>
                </a:solidFill>
              </a:rPr>
              <a:t>number</a:t>
            </a:r>
            <a:r>
              <a:rPr lang="en-GB"/>
              <a:t> of book shops &amp; restaurants for each neighbourhood</a:t>
            </a:r>
            <a:br>
              <a:rPr lang="en-GB"/>
            </a:br>
            <a:r>
              <a:rPr lang="en-GB"/>
              <a:t>radius: equivalent of half maximum distance. </a:t>
            </a:r>
          </a:p>
          <a:p>
            <a:pPr algn="l"/>
            <a:endParaRPr lang="en-GB"/>
          </a:p>
          <a:p>
            <a:pPr algn="l"/>
            <a:r>
              <a:rPr lang="en-GB"/>
              <a:t>3) calculation of </a:t>
            </a:r>
            <a:r>
              <a:rPr lang="en-GB">
                <a:solidFill>
                  <a:srgbClr val="0066FF"/>
                </a:solidFill>
              </a:rPr>
              <a:t>relative frequencies</a:t>
            </a:r>
            <a:r>
              <a:rPr lang="en-GB"/>
              <a:t> of book stores and restaurants for each neighbourhood</a:t>
            </a:r>
          </a:p>
          <a:p>
            <a:pPr algn="l"/>
            <a:endParaRPr lang="en-GB"/>
          </a:p>
          <a:p>
            <a:pPr algn="l"/>
            <a:r>
              <a:rPr lang="en-GB"/>
              <a:t>4) </a:t>
            </a:r>
            <a:r>
              <a:rPr lang="en-GB">
                <a:solidFill>
                  <a:srgbClr val="0066FF"/>
                </a:solidFill>
              </a:rPr>
              <a:t>clustering</a:t>
            </a:r>
            <a:r>
              <a:rPr lang="en-GB"/>
              <a:t> of neighborhoods (K-Means clustering)</a:t>
            </a:r>
          </a:p>
          <a:p>
            <a:pPr algn="l"/>
            <a:endParaRPr lang="en-GB"/>
          </a:p>
          <a:p>
            <a:pPr algn="l"/>
            <a:r>
              <a:rPr lang="en-GB"/>
              <a:t>5) </a:t>
            </a:r>
            <a:r>
              <a:rPr lang="en-GB">
                <a:solidFill>
                  <a:srgbClr val="0066FF"/>
                </a:solidFill>
              </a:rPr>
              <a:t>visualization</a:t>
            </a:r>
            <a:r>
              <a:rPr lang="en-GB"/>
              <a:t> of clusters (Folium) </a:t>
            </a:r>
          </a:p>
          <a:p>
            <a:pPr algn="l"/>
            <a:endParaRPr lang="en-GB"/>
          </a:p>
          <a:p>
            <a:pPr algn="l"/>
            <a:r>
              <a:rPr lang="en-GB"/>
              <a:t>6) </a:t>
            </a:r>
            <a:r>
              <a:rPr lang="en-GB">
                <a:solidFill>
                  <a:srgbClr val="0066FF"/>
                </a:solidFill>
              </a:rPr>
              <a:t>presentation</a:t>
            </a:r>
            <a:r>
              <a:rPr lang="en-GB"/>
              <a:t> of eligible neighborhoods</a:t>
            </a:r>
            <a:br>
              <a:rPr lang="en-GB"/>
            </a:br>
            <a:r>
              <a:rPr lang="en-GB"/>
              <a:t>based on the above mentioned criteria </a:t>
            </a:r>
            <a:br>
              <a:rPr lang="en-GB"/>
            </a:br>
            <a:r>
              <a:rPr lang="en-GB"/>
              <a:t>taking into account distance from the Haarlem Central Station</a:t>
            </a:r>
          </a:p>
          <a:p>
            <a:pPr algn="l"/>
            <a:endParaRPr lang="nl-NL" altLang="nl-NL" sz="1200" b="1">
              <a:latin typeface="+mn-lt"/>
            </a:endParaRPr>
          </a:p>
        </p:txBody>
      </p:sp>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5</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methodology</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a:t>
            </a:r>
            <a:r>
              <a:rPr lang="nl-NL">
                <a:solidFill>
                  <a:srgbClr val="008000"/>
                </a:solidFill>
              </a:rPr>
              <a:t>methodology</a:t>
            </a:r>
            <a:r>
              <a:rPr lang="nl-NL">
                <a:solidFill>
                  <a:schemeClr val="bg1">
                    <a:lumMod val="65000"/>
                  </a:schemeClr>
                </a:solidFill>
              </a:rPr>
              <a:t>   data analysis  results   conclusion</a:t>
            </a:r>
            <a:endParaRPr lang="nl-NL" dirty="0">
              <a:solidFill>
                <a:schemeClr val="bg1">
                  <a:lumMod val="65000"/>
                </a:schemeClr>
              </a:solidFill>
            </a:endParaRPr>
          </a:p>
        </p:txBody>
      </p:sp>
    </p:spTree>
    <p:extLst>
      <p:ext uri="{BB962C8B-B14F-4D97-AF65-F5344CB8AC3E}">
        <p14:creationId xmlns:p14="http://schemas.microsoft.com/office/powerpoint/2010/main" val="53179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Afbeeldingsresultaat voor folder icon">
            <a:extLst>
              <a:ext uri="{FF2B5EF4-FFF2-40B4-BE49-F238E27FC236}">
                <a16:creationId xmlns:a16="http://schemas.microsoft.com/office/drawing/2014/main" id="{D28C359E-4177-4CBA-92E8-1D45B7523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2090" y="4549916"/>
            <a:ext cx="1080120"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fbeeldingsresultaat voor folder icon">
            <a:extLst>
              <a:ext uri="{FF2B5EF4-FFF2-40B4-BE49-F238E27FC236}">
                <a16:creationId xmlns:a16="http://schemas.microsoft.com/office/drawing/2014/main" id="{8EEA7F92-E713-4E92-A248-45E6C7D92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3158970"/>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6</a:t>
            </a:fld>
            <a:endParaRPr lang="nl-NL" altLang="nl-NL" b="0">
              <a:solidFill>
                <a:schemeClr val="tx1"/>
              </a:solidFill>
            </a:endParaRPr>
          </a:p>
        </p:txBody>
      </p:sp>
      <p:sp>
        <p:nvSpPr>
          <p:cNvPr id="15" name="Rectangle 4"/>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dataframes</a:t>
            </a: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pic>
        <p:nvPicPr>
          <p:cNvPr id="3073" name="Afbeelding 3">
            <a:extLst>
              <a:ext uri="{FF2B5EF4-FFF2-40B4-BE49-F238E27FC236}">
                <a16:creationId xmlns:a16="http://schemas.microsoft.com/office/drawing/2014/main" id="{7E125298-7B9F-478C-8030-9E4BB5158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55" y="1898829"/>
            <a:ext cx="7982983" cy="13548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8AE105E-5338-4BFA-96D3-9A481D63B290}"/>
              </a:ext>
            </a:extLst>
          </p:cNvPr>
          <p:cNvSpPr>
            <a:spLocks noChangeArrowheads="1"/>
          </p:cNvSpPr>
          <p:nvPr/>
        </p:nvSpPr>
        <p:spPr bwMode="auto">
          <a:xfrm>
            <a:off x="521550" y="3141753"/>
            <a:ext cx="3466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GB" altLang="en-US"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a:t>
            </a:r>
            <a:r>
              <a:rPr kumimoji="0" lang="en-GB" altLang="en-US"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Raw dataset of Haarlem postal code areas with geodata.</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13CDFEBC-6977-4CA4-B392-3BBFD16912BA}"/>
              </a:ext>
            </a:extLst>
          </p:cNvPr>
          <p:cNvSpPr>
            <a:spLocks noChangeArrowheads="1"/>
          </p:cNvSpPr>
          <p:nvPr/>
        </p:nvSpPr>
        <p:spPr bwMode="auto">
          <a:xfrm>
            <a:off x="519492" y="354160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3076" name="Afbeelding 6">
            <a:extLst>
              <a:ext uri="{FF2B5EF4-FFF2-40B4-BE49-F238E27FC236}">
                <a16:creationId xmlns:a16="http://schemas.microsoft.com/office/drawing/2014/main" id="{8502AA45-9FCD-4873-8C3D-EA91E96B6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92" y="3998809"/>
            <a:ext cx="4476750" cy="1504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7FF840B1-7593-4023-9874-FA17B085176E}"/>
              </a:ext>
            </a:extLst>
          </p:cNvPr>
          <p:cNvSpPr>
            <a:spLocks noChangeArrowheads="1"/>
          </p:cNvSpPr>
          <p:nvPr/>
        </p:nvSpPr>
        <p:spPr bwMode="auto">
          <a:xfrm>
            <a:off x="519492" y="5270824"/>
            <a:ext cx="36888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kumimoji="0" lang="en-GB"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kumimoji="0" lang="en-GB" altLang="en-US" sz="10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Table</a:t>
            </a:r>
            <a:r>
              <a:rPr kumimoji="0" lang="en-GB" altLang="en-US"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Adapted dataset of Haarlem postal code areas with geodata.</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4" name="Tekstvak 13">
            <a:extLst>
              <a:ext uri="{FF2B5EF4-FFF2-40B4-BE49-F238E27FC236}">
                <a16:creationId xmlns:a16="http://schemas.microsoft.com/office/drawing/2014/main" id="{A71CB685-3222-45C7-8244-D8460B907AD9}"/>
              </a:ext>
            </a:extLst>
          </p:cNvPr>
          <p:cNvSpPr txBox="1"/>
          <p:nvPr/>
        </p:nvSpPr>
        <p:spPr>
          <a:xfrm>
            <a:off x="7407315" y="3580330"/>
            <a:ext cx="1170130" cy="461665"/>
          </a:xfrm>
          <a:prstGeom prst="rect">
            <a:avLst/>
          </a:prstGeom>
          <a:noFill/>
        </p:spPr>
        <p:txBody>
          <a:bodyPr wrap="square" rtlCol="0">
            <a:spAutoFit/>
          </a:bodyPr>
          <a:lstStyle/>
          <a:p>
            <a:r>
              <a:rPr lang="nl-NL" sz="800"/>
              <a:t>Haarlem PC 1</a:t>
            </a:r>
            <a:br>
              <a:rPr lang="nl-NL" sz="800"/>
            </a:br>
            <a:r>
              <a:rPr lang="nl-NL" sz="800"/>
              <a:t>(n = </a:t>
            </a:r>
            <a:r>
              <a:rPr lang="nl-NL" sz="800" b="1"/>
              <a:t>4257</a:t>
            </a:r>
            <a:r>
              <a:rPr lang="nl-NL" sz="800"/>
              <a:t>)</a:t>
            </a:r>
            <a:br>
              <a:rPr lang="nl-NL" sz="800"/>
            </a:br>
            <a:r>
              <a:rPr lang="nl-NL" sz="800">
                <a:solidFill>
                  <a:schemeClr val="bg1">
                    <a:lumMod val="50000"/>
                  </a:schemeClr>
                </a:solidFill>
              </a:rPr>
              <a:t>(Excel</a:t>
            </a:r>
            <a:r>
              <a:rPr lang="nl-NL" sz="800">
                <a:solidFill>
                  <a:schemeClr val="bg1">
                    <a:lumMod val="50000"/>
                  </a:schemeClr>
                </a:solidFill>
                <a:latin typeface="Calibri" panose="020F0502020204030204" pitchFamily="34" charset="0"/>
                <a:cs typeface="Calibri" panose="020F0502020204030204" pitchFamily="34" charset="0"/>
              </a:rPr>
              <a:t>©</a:t>
            </a:r>
            <a:r>
              <a:rPr lang="nl-NL" sz="800">
                <a:solidFill>
                  <a:schemeClr val="bg1">
                    <a:lumMod val="50000"/>
                  </a:schemeClr>
                </a:solidFill>
              </a:rPr>
              <a:t>)</a:t>
            </a:r>
            <a:endParaRPr lang="en-GB" sz="800">
              <a:solidFill>
                <a:schemeClr val="bg1">
                  <a:lumMod val="50000"/>
                </a:schemeClr>
              </a:solidFill>
            </a:endParaRPr>
          </a:p>
        </p:txBody>
      </p:sp>
      <p:sp>
        <p:nvSpPr>
          <p:cNvPr id="19" name="Tekstvak 18">
            <a:extLst>
              <a:ext uri="{FF2B5EF4-FFF2-40B4-BE49-F238E27FC236}">
                <a16:creationId xmlns:a16="http://schemas.microsoft.com/office/drawing/2014/main" id="{2D4D23F3-B3CF-4CC7-A73D-7D2392FC6CC1}"/>
              </a:ext>
            </a:extLst>
          </p:cNvPr>
          <p:cNvSpPr txBox="1"/>
          <p:nvPr/>
        </p:nvSpPr>
        <p:spPr>
          <a:xfrm>
            <a:off x="5337085" y="4996991"/>
            <a:ext cx="1170130" cy="461665"/>
          </a:xfrm>
          <a:prstGeom prst="rect">
            <a:avLst/>
          </a:prstGeom>
          <a:noFill/>
        </p:spPr>
        <p:txBody>
          <a:bodyPr wrap="square" rtlCol="0">
            <a:spAutoFit/>
          </a:bodyPr>
          <a:lstStyle/>
          <a:p>
            <a:r>
              <a:rPr lang="nl-NL" sz="800"/>
              <a:t>Haarlem PC 4</a:t>
            </a:r>
            <a:br>
              <a:rPr lang="nl-NL" sz="800"/>
            </a:br>
            <a:r>
              <a:rPr lang="nl-NL" sz="800"/>
              <a:t>(n = </a:t>
            </a:r>
            <a:r>
              <a:rPr lang="nl-NL" sz="800" b="1"/>
              <a:t>19</a:t>
            </a:r>
            <a:r>
              <a:rPr lang="nl-NL" sz="800"/>
              <a:t>)</a:t>
            </a:r>
            <a:br>
              <a:rPr lang="nl-NL" sz="800"/>
            </a:br>
            <a:r>
              <a:rPr lang="nl-NL" sz="800">
                <a:solidFill>
                  <a:schemeClr val="bg1">
                    <a:lumMod val="50000"/>
                  </a:schemeClr>
                </a:solidFill>
              </a:rPr>
              <a:t>(panda df)</a:t>
            </a:r>
            <a:endParaRPr lang="en-GB" sz="800">
              <a:solidFill>
                <a:schemeClr val="bg1">
                  <a:lumMod val="50000"/>
                </a:schemeClr>
              </a:solidFill>
            </a:endParaRPr>
          </a:p>
        </p:txBody>
      </p:sp>
    </p:spTree>
    <p:extLst>
      <p:ext uri="{BB962C8B-B14F-4D97-AF65-F5344CB8AC3E}">
        <p14:creationId xmlns:p14="http://schemas.microsoft.com/office/powerpoint/2010/main" val="1917357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7</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pic>
        <p:nvPicPr>
          <p:cNvPr id="6" name="Afbeelding 5">
            <a:extLst>
              <a:ext uri="{FF2B5EF4-FFF2-40B4-BE49-F238E27FC236}">
                <a16:creationId xmlns:a16="http://schemas.microsoft.com/office/drawing/2014/main" id="{434CC370-4888-42C1-82EC-488A1B4FF0CC}"/>
              </a:ext>
            </a:extLst>
          </p:cNvPr>
          <p:cNvPicPr/>
          <p:nvPr/>
        </p:nvPicPr>
        <p:blipFill>
          <a:blip r:embed="rId3"/>
          <a:stretch>
            <a:fillRect/>
          </a:stretch>
        </p:blipFill>
        <p:spPr>
          <a:xfrm>
            <a:off x="1706245" y="1826814"/>
            <a:ext cx="5071000" cy="4323450"/>
          </a:xfrm>
          <a:prstGeom prst="rect">
            <a:avLst/>
          </a:prstGeom>
          <a:ln>
            <a:solidFill>
              <a:schemeClr val="tx1"/>
            </a:solidFill>
          </a:ln>
        </p:spPr>
      </p:pic>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visualization: neighborhoods</a:t>
            </a:r>
          </a:p>
        </p:txBody>
      </p:sp>
    </p:spTree>
    <p:extLst>
      <p:ext uri="{BB962C8B-B14F-4D97-AF65-F5344CB8AC3E}">
        <p14:creationId xmlns:p14="http://schemas.microsoft.com/office/powerpoint/2010/main" val="92569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8</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inventory</a:t>
            </a:r>
          </a:p>
        </p:txBody>
      </p:sp>
      <p:pic>
        <p:nvPicPr>
          <p:cNvPr id="8" name="Afbeelding 7">
            <a:extLst>
              <a:ext uri="{FF2B5EF4-FFF2-40B4-BE49-F238E27FC236}">
                <a16:creationId xmlns:a16="http://schemas.microsoft.com/office/drawing/2014/main" id="{6546CBBB-FD90-44D9-898E-6E45865950F2}"/>
              </a:ext>
            </a:extLst>
          </p:cNvPr>
          <p:cNvPicPr/>
          <p:nvPr/>
        </p:nvPicPr>
        <p:blipFill>
          <a:blip r:embed="rId3"/>
          <a:stretch>
            <a:fillRect/>
          </a:stretch>
        </p:blipFill>
        <p:spPr>
          <a:xfrm>
            <a:off x="2223361" y="1860155"/>
            <a:ext cx="2028825" cy="1504950"/>
          </a:xfrm>
          <a:prstGeom prst="rect">
            <a:avLst/>
          </a:prstGeom>
          <a:ln>
            <a:solidFill>
              <a:schemeClr val="tx1"/>
            </a:solidFill>
          </a:ln>
        </p:spPr>
      </p:pic>
      <p:pic>
        <p:nvPicPr>
          <p:cNvPr id="9" name="Afbeelding 8">
            <a:extLst>
              <a:ext uri="{FF2B5EF4-FFF2-40B4-BE49-F238E27FC236}">
                <a16:creationId xmlns:a16="http://schemas.microsoft.com/office/drawing/2014/main" id="{0FA76928-3C90-4CB2-B848-6411DB90B7AE}"/>
              </a:ext>
            </a:extLst>
          </p:cNvPr>
          <p:cNvPicPr/>
          <p:nvPr/>
        </p:nvPicPr>
        <p:blipFill>
          <a:blip r:embed="rId4"/>
          <a:stretch>
            <a:fillRect/>
          </a:stretch>
        </p:blipFill>
        <p:spPr>
          <a:xfrm>
            <a:off x="5067055" y="1860155"/>
            <a:ext cx="2743200" cy="4362450"/>
          </a:xfrm>
          <a:prstGeom prst="rect">
            <a:avLst/>
          </a:prstGeom>
          <a:ln>
            <a:solidFill>
              <a:schemeClr val="tx1"/>
            </a:solidFill>
          </a:ln>
        </p:spPr>
      </p:pic>
    </p:spTree>
    <p:extLst>
      <p:ext uri="{BB962C8B-B14F-4D97-AF65-F5344CB8AC3E}">
        <p14:creationId xmlns:p14="http://schemas.microsoft.com/office/powerpoint/2010/main" val="73397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7" name="Tijdelijke aanduiding voor dianummer 1"/>
          <p:cNvSpPr>
            <a:spLocks noGrp="1"/>
          </p:cNvSpPr>
          <p:nvPr>
            <p:ph type="sldNum" sz="quarter" idx="12"/>
          </p:nvPr>
        </p:nvSpPr>
        <p:spPr>
          <a:noFill/>
          <a:ln>
            <a:miter lim="800000"/>
            <a:headEnd/>
            <a:tailEnd/>
          </a:ln>
        </p:spPr>
        <p:txBody>
          <a:bodyPr/>
          <a:lstStyle/>
          <a:p>
            <a:fld id="{FC66DDB0-DE4D-4C19-A65D-5D5F6962C78B}" type="slidenum">
              <a:rPr lang="nl-NL" altLang="nl-NL" b="0" smtClean="0">
                <a:solidFill>
                  <a:schemeClr val="tx1"/>
                </a:solidFill>
              </a:rPr>
              <a:pPr/>
              <a:t>9</a:t>
            </a:fld>
            <a:endParaRPr lang="nl-NL" altLang="nl-NL" b="0">
              <a:solidFill>
                <a:schemeClr val="tx1"/>
              </a:solidFill>
            </a:endParaRPr>
          </a:p>
        </p:txBody>
      </p:sp>
      <p:sp>
        <p:nvSpPr>
          <p:cNvPr id="18" name="Tekstvak 17"/>
          <p:cNvSpPr txBox="1"/>
          <p:nvPr/>
        </p:nvSpPr>
        <p:spPr>
          <a:xfrm>
            <a:off x="2096725" y="6356350"/>
            <a:ext cx="4725525" cy="246221"/>
          </a:xfrm>
          <a:prstGeom prst="rect">
            <a:avLst/>
          </a:prstGeom>
          <a:noFill/>
        </p:spPr>
        <p:txBody>
          <a:bodyPr wrap="square" rtlCol="0">
            <a:spAutoFit/>
          </a:bodyPr>
          <a:lstStyle/>
          <a:p>
            <a:pPr algn="just"/>
            <a:r>
              <a:rPr lang="nl-NL">
                <a:solidFill>
                  <a:schemeClr val="bg1">
                    <a:lumMod val="65000"/>
                  </a:schemeClr>
                </a:solidFill>
              </a:rPr>
              <a:t>introduction   data   methodology   </a:t>
            </a:r>
            <a:r>
              <a:rPr lang="nl-NL">
                <a:solidFill>
                  <a:srgbClr val="008000"/>
                </a:solidFill>
              </a:rPr>
              <a:t>data analysis</a:t>
            </a:r>
            <a:r>
              <a:rPr lang="nl-NL">
                <a:solidFill>
                  <a:schemeClr val="bg1">
                    <a:lumMod val="65000"/>
                  </a:schemeClr>
                </a:solidFill>
              </a:rPr>
              <a:t>  results   conclusion</a:t>
            </a:r>
            <a:endParaRPr lang="nl-NL" dirty="0">
              <a:solidFill>
                <a:schemeClr val="bg1">
                  <a:lumMod val="65000"/>
                </a:schemeClr>
              </a:solidFill>
            </a:endParaRPr>
          </a:p>
        </p:txBody>
      </p:sp>
      <p:sp>
        <p:nvSpPr>
          <p:cNvPr id="7" name="Rectangle 4">
            <a:extLst>
              <a:ext uri="{FF2B5EF4-FFF2-40B4-BE49-F238E27FC236}">
                <a16:creationId xmlns:a16="http://schemas.microsoft.com/office/drawing/2014/main" id="{7088FA9B-2BA7-4BB1-B059-BDB7E9BDDC6A}"/>
              </a:ext>
            </a:extLst>
          </p:cNvPr>
          <p:cNvSpPr>
            <a:spLocks noChangeArrowheads="1"/>
          </p:cNvSpPr>
          <p:nvPr/>
        </p:nvSpPr>
        <p:spPr bwMode="auto">
          <a:xfrm>
            <a:off x="2276745" y="692150"/>
            <a:ext cx="3960812" cy="442913"/>
          </a:xfrm>
          <a:prstGeom prst="rect">
            <a:avLst/>
          </a:prstGeom>
          <a:noFill/>
          <a:ln w="12700">
            <a:noFill/>
            <a:miter lim="800000"/>
            <a:headEnd/>
            <a:tailEnd/>
          </a:ln>
          <a:effectLst/>
        </p:spPr>
        <p:txBody>
          <a:bodyPr anchor="ctr"/>
          <a:lstStyle/>
          <a:p>
            <a:r>
              <a:rPr lang="nl-NL" altLang="nl-NL" sz="1800" b="1">
                <a:solidFill>
                  <a:srgbClr val="1C1C1C"/>
                </a:solidFill>
                <a:latin typeface="+mn-lt"/>
              </a:rPr>
              <a:t>data analysis</a:t>
            </a:r>
            <a:br>
              <a:rPr lang="nl-NL" altLang="nl-NL" sz="1800" b="1">
                <a:solidFill>
                  <a:srgbClr val="1C1C1C"/>
                </a:solidFill>
                <a:latin typeface="+mn-lt"/>
              </a:rPr>
            </a:br>
            <a:r>
              <a:rPr lang="nl-NL" altLang="nl-NL" sz="1400">
                <a:solidFill>
                  <a:srgbClr val="1C1C1C"/>
                </a:solidFill>
                <a:latin typeface="+mn-lt"/>
              </a:rPr>
              <a:t>visualization: book stores &amp; restaurants</a:t>
            </a:r>
          </a:p>
        </p:txBody>
      </p:sp>
      <p:pic>
        <p:nvPicPr>
          <p:cNvPr id="8" name="Afbeelding 7">
            <a:extLst>
              <a:ext uri="{FF2B5EF4-FFF2-40B4-BE49-F238E27FC236}">
                <a16:creationId xmlns:a16="http://schemas.microsoft.com/office/drawing/2014/main" id="{E9A20106-0389-4F2A-BF55-2C4DC95B268F}"/>
              </a:ext>
            </a:extLst>
          </p:cNvPr>
          <p:cNvPicPr/>
          <p:nvPr/>
        </p:nvPicPr>
        <p:blipFill>
          <a:blip r:embed="rId3"/>
          <a:stretch>
            <a:fillRect/>
          </a:stretch>
        </p:blipFill>
        <p:spPr>
          <a:xfrm>
            <a:off x="1646675" y="1850855"/>
            <a:ext cx="5265585" cy="4323450"/>
          </a:xfrm>
          <a:prstGeom prst="rect">
            <a:avLst/>
          </a:prstGeom>
          <a:ln>
            <a:solidFill>
              <a:schemeClr val="tx1"/>
            </a:solidFill>
          </a:ln>
        </p:spPr>
      </p:pic>
    </p:spTree>
    <p:extLst>
      <p:ext uri="{BB962C8B-B14F-4D97-AF65-F5344CB8AC3E}">
        <p14:creationId xmlns:p14="http://schemas.microsoft.com/office/powerpoint/2010/main" val="1287272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ker">
  <a:themeElements>
    <a:clrScheme name="Apotheker">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ker">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ker">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5413</TotalTime>
  <Words>1464</Words>
  <Application>Microsoft Office PowerPoint</Application>
  <PresentationFormat>Diavoorstelling (4:3)</PresentationFormat>
  <Paragraphs>143</Paragraphs>
  <Slides>15</Slides>
  <Notes>11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15</vt:i4>
      </vt:variant>
    </vt:vector>
  </HeadingPairs>
  <TitlesOfParts>
    <vt:vector size="21" baseType="lpstr">
      <vt:lpstr>Book Antiqua</vt:lpstr>
      <vt:lpstr>Calibri</vt:lpstr>
      <vt:lpstr>Century Gothic</vt:lpstr>
      <vt:lpstr>Verdana</vt:lpstr>
      <vt:lpstr>Arial</vt:lpstr>
      <vt:lpstr>Apotheker</vt:lpstr>
      <vt:lpstr>Finding the optimum spot for the Halewijn Award Ceremony in Haarlem, the Netherlands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Kennemer Gasthuis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Transcutane Bilirubinemeter</dc:title>
  <dc:subject>TcB bilirubinemeter</dc:subject>
  <dc:creator>CRW Korver</dc:creator>
  <cp:keywords>neonatologie bilirubine</cp:keywords>
  <dc:description>Voordracht Pediatrisch Reisgezelschap 28.03.15</dc:description>
  <cp:lastModifiedBy>Kees Korver</cp:lastModifiedBy>
  <cp:revision>283</cp:revision>
  <dcterms:created xsi:type="dcterms:W3CDTF">2006-04-16T19:30:04Z</dcterms:created>
  <dcterms:modified xsi:type="dcterms:W3CDTF">2019-12-11T16:04:58Z</dcterms:modified>
</cp:coreProperties>
</file>